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1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73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2221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80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3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2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61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368479C-FF66-481E-AE23-9AB6367A13A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9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0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4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1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8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9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0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5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479C-FF66-481E-AE23-9AB6367A13A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0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8479C-FF66-481E-AE23-9AB6367A13A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5BEB4-F252-42C9-8C8A-FD13465D74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7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cocktaildb.com/api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CURSO ANGULAR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Basico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79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Repaso </a:t>
            </a:r>
            <a:r>
              <a:rPr lang="es-ES" dirty="0" smtClean="0"/>
              <a:t>tarea</a:t>
            </a:r>
          </a:p>
          <a:p>
            <a:pPr lvl="1"/>
            <a:r>
              <a:rPr lang="es-ES" dirty="0" smtClean="0"/>
              <a:t>Conceptos: </a:t>
            </a:r>
          </a:p>
          <a:p>
            <a:pPr lvl="2"/>
            <a:r>
              <a:rPr lang="es-ES" dirty="0" smtClean="0"/>
              <a:t>Api </a:t>
            </a:r>
            <a:r>
              <a:rPr lang="es-ES" dirty="0" err="1" smtClean="0"/>
              <a:t>rest</a:t>
            </a:r>
            <a:endParaRPr lang="es-ES" dirty="0" smtClean="0"/>
          </a:p>
          <a:p>
            <a:pPr lvl="2"/>
            <a:r>
              <a:rPr lang="es-ES" dirty="0" err="1" smtClean="0"/>
              <a:t>Nodejs</a:t>
            </a:r>
            <a:endParaRPr lang="es-ES" dirty="0" smtClean="0"/>
          </a:p>
          <a:p>
            <a:pPr lvl="2"/>
            <a:r>
              <a:rPr lang="es-ES" dirty="0" smtClean="0"/>
              <a:t>Express</a:t>
            </a:r>
          </a:p>
          <a:p>
            <a:pPr lvl="2"/>
            <a:r>
              <a:rPr lang="es-ES" dirty="0" err="1" smtClean="0"/>
              <a:t>Librerias</a:t>
            </a:r>
            <a:r>
              <a:rPr lang="es-ES" dirty="0" smtClean="0"/>
              <a:t> de terceros</a:t>
            </a:r>
          </a:p>
          <a:p>
            <a:pPr lvl="1"/>
            <a:r>
              <a:rPr lang="es-ES" dirty="0" smtClean="0"/>
              <a:t>Ejercicio: </a:t>
            </a:r>
            <a:r>
              <a:rPr lang="es-ES" dirty="0" err="1" smtClean="0"/>
              <a:t>Logica</a:t>
            </a:r>
            <a:r>
              <a:rPr lang="es-ES" dirty="0" smtClean="0"/>
              <a:t> de clientes</a:t>
            </a:r>
          </a:p>
          <a:p>
            <a:pPr lvl="1"/>
            <a:r>
              <a:rPr lang="es-ES" dirty="0" smtClean="0"/>
              <a:t>Tarea: </a:t>
            </a:r>
            <a:r>
              <a:rPr lang="es-ES" dirty="0" err="1" smtClean="0"/>
              <a:t>Logica</a:t>
            </a:r>
            <a:r>
              <a:rPr lang="es-ES" dirty="0" smtClean="0"/>
              <a:t> de alumnos</a:t>
            </a:r>
          </a:p>
          <a:p>
            <a:pPr lvl="2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5956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Repaso </a:t>
            </a:r>
            <a:r>
              <a:rPr lang="es-ES" dirty="0" smtClean="0"/>
              <a:t>tarea</a:t>
            </a:r>
          </a:p>
          <a:p>
            <a:pPr lvl="1"/>
            <a:r>
              <a:rPr lang="es-ES" dirty="0" smtClean="0"/>
              <a:t>Conceptos: </a:t>
            </a:r>
          </a:p>
          <a:p>
            <a:pPr lvl="2"/>
            <a:r>
              <a:rPr lang="es-ES" dirty="0" smtClean="0"/>
              <a:t>Controladores</a:t>
            </a:r>
          </a:p>
          <a:p>
            <a:pPr lvl="2"/>
            <a:r>
              <a:rPr lang="es-ES" dirty="0" smtClean="0"/>
              <a:t>Modelos</a:t>
            </a:r>
          </a:p>
          <a:p>
            <a:pPr lvl="2"/>
            <a:r>
              <a:rPr lang="es-ES" dirty="0" smtClean="0"/>
              <a:t>Post, </a:t>
            </a:r>
            <a:r>
              <a:rPr lang="es-ES" dirty="0" err="1" smtClean="0"/>
              <a:t>get</a:t>
            </a:r>
            <a:r>
              <a:rPr lang="es-ES" dirty="0" smtClean="0"/>
              <a:t>, </a:t>
            </a:r>
            <a:r>
              <a:rPr lang="es-ES" dirty="0" err="1" smtClean="0"/>
              <a:t>put</a:t>
            </a:r>
            <a:r>
              <a:rPr lang="es-ES" dirty="0" smtClean="0"/>
              <a:t>, </a:t>
            </a:r>
            <a:r>
              <a:rPr lang="es-ES" dirty="0" err="1" smtClean="0"/>
              <a:t>delete</a:t>
            </a:r>
            <a:endParaRPr lang="es-ES" dirty="0"/>
          </a:p>
          <a:p>
            <a:pPr lvl="1"/>
            <a:r>
              <a:rPr lang="es-ES" dirty="0" smtClean="0"/>
              <a:t>Ejercicio: </a:t>
            </a:r>
            <a:r>
              <a:rPr lang="es-ES" dirty="0" err="1" smtClean="0"/>
              <a:t>Crud</a:t>
            </a:r>
            <a:r>
              <a:rPr lang="es-ES" dirty="0" smtClean="0"/>
              <a:t> de clientes</a:t>
            </a:r>
          </a:p>
          <a:p>
            <a:pPr lvl="1"/>
            <a:r>
              <a:rPr lang="es-ES" dirty="0" smtClean="0"/>
              <a:t>Tarea: </a:t>
            </a:r>
            <a:r>
              <a:rPr lang="es-ES" dirty="0" err="1" smtClean="0"/>
              <a:t>Crud</a:t>
            </a:r>
            <a:r>
              <a:rPr lang="es-ES" dirty="0" smtClean="0"/>
              <a:t> de alumnos</a:t>
            </a:r>
          </a:p>
          <a:p>
            <a:pPr lvl="2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7803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10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Repaso </a:t>
            </a:r>
            <a:r>
              <a:rPr lang="es-ES" dirty="0" smtClean="0"/>
              <a:t>tarea</a:t>
            </a:r>
          </a:p>
          <a:p>
            <a:pPr lvl="1"/>
            <a:r>
              <a:rPr lang="es-ES" dirty="0" smtClean="0"/>
              <a:t>Ejercicio: </a:t>
            </a:r>
            <a:r>
              <a:rPr lang="es-ES" dirty="0" err="1" smtClean="0"/>
              <a:t>Crud</a:t>
            </a:r>
            <a:r>
              <a:rPr lang="es-ES" dirty="0" smtClean="0"/>
              <a:t> de clientes angular diseño</a:t>
            </a:r>
          </a:p>
          <a:p>
            <a:pPr lvl="1"/>
            <a:r>
              <a:rPr lang="es-ES" dirty="0" smtClean="0"/>
              <a:t>Tarea: </a:t>
            </a:r>
            <a:r>
              <a:rPr lang="es-ES" dirty="0" err="1" smtClean="0"/>
              <a:t>Crud</a:t>
            </a:r>
            <a:r>
              <a:rPr lang="es-ES" dirty="0" smtClean="0"/>
              <a:t> de alumnos angular diseño</a:t>
            </a:r>
          </a:p>
          <a:p>
            <a:pPr lvl="2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2857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11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Repaso </a:t>
            </a:r>
            <a:r>
              <a:rPr lang="es-ES" dirty="0" smtClean="0"/>
              <a:t>tarea</a:t>
            </a:r>
          </a:p>
          <a:p>
            <a:pPr lvl="1"/>
            <a:r>
              <a:rPr lang="es-ES" dirty="0" smtClean="0"/>
              <a:t>Ejercicio: </a:t>
            </a:r>
            <a:r>
              <a:rPr lang="es-ES" dirty="0" err="1" smtClean="0"/>
              <a:t>Crud</a:t>
            </a:r>
            <a:r>
              <a:rPr lang="es-ES" dirty="0" smtClean="0"/>
              <a:t> de clientes angular </a:t>
            </a:r>
            <a:r>
              <a:rPr lang="es-ES" dirty="0" err="1" smtClean="0"/>
              <a:t>logica</a:t>
            </a:r>
            <a:endParaRPr lang="es-ES" dirty="0" smtClean="0"/>
          </a:p>
          <a:p>
            <a:pPr lvl="1"/>
            <a:r>
              <a:rPr lang="es-ES" dirty="0" smtClean="0"/>
              <a:t>Tarea: </a:t>
            </a:r>
            <a:r>
              <a:rPr lang="es-ES" dirty="0" err="1" smtClean="0"/>
              <a:t>Crud</a:t>
            </a:r>
            <a:r>
              <a:rPr lang="es-ES" dirty="0" smtClean="0"/>
              <a:t> de alumnos angular </a:t>
            </a:r>
            <a:r>
              <a:rPr lang="es-ES" dirty="0" err="1" smtClean="0"/>
              <a:t>logica</a:t>
            </a:r>
            <a:endParaRPr lang="es-ES" dirty="0" smtClean="0"/>
          </a:p>
          <a:p>
            <a:pPr lvl="2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2169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12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Repaso </a:t>
            </a:r>
            <a:r>
              <a:rPr lang="es-ES" dirty="0" smtClean="0"/>
              <a:t>tarea</a:t>
            </a:r>
          </a:p>
          <a:p>
            <a:pPr lvl="1"/>
            <a:r>
              <a:rPr lang="es-ES" dirty="0" err="1" smtClean="0"/>
              <a:t>Analisis</a:t>
            </a:r>
            <a:r>
              <a:rPr lang="es-ES" dirty="0" smtClean="0"/>
              <a:t> de lógica de </a:t>
            </a:r>
            <a:r>
              <a:rPr lang="es-ES" dirty="0" err="1" smtClean="0"/>
              <a:t>servimoto</a:t>
            </a:r>
            <a:endParaRPr lang="es-ES" dirty="0" smtClean="0"/>
          </a:p>
          <a:p>
            <a:pPr lvl="1"/>
            <a:r>
              <a:rPr lang="es-ES" dirty="0" smtClean="0"/>
              <a:t>Ejercicio en equipo: crear api </a:t>
            </a:r>
            <a:r>
              <a:rPr lang="es-ES" dirty="0" err="1" smtClean="0"/>
              <a:t>rest</a:t>
            </a:r>
            <a:endParaRPr lang="es-ES" dirty="0"/>
          </a:p>
          <a:p>
            <a:pPr marL="45720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22474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13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Conceptos: </a:t>
            </a:r>
            <a:r>
              <a:rPr lang="es-ES" dirty="0" err="1" smtClean="0"/>
              <a:t>Auth</a:t>
            </a:r>
            <a:r>
              <a:rPr lang="es-ES" dirty="0" smtClean="0"/>
              <a:t> y </a:t>
            </a:r>
            <a:r>
              <a:rPr lang="es-ES" dirty="0" err="1" smtClean="0"/>
              <a:t>jwt</a:t>
            </a:r>
            <a:endParaRPr lang="es-ES" dirty="0" smtClean="0"/>
          </a:p>
          <a:p>
            <a:pPr lvl="1"/>
            <a:r>
              <a:rPr lang="es-ES" dirty="0" smtClean="0"/>
              <a:t>Ejercicio en equipo: </a:t>
            </a:r>
            <a:r>
              <a:rPr lang="es-ES" dirty="0" err="1" smtClean="0"/>
              <a:t>apirest</a:t>
            </a:r>
            <a:r>
              <a:rPr lang="es-ES" dirty="0" smtClean="0"/>
              <a:t> </a:t>
            </a:r>
            <a:r>
              <a:rPr lang="es-ES" dirty="0" err="1" smtClean="0"/>
              <a:t>auth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178247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14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Ejercicio en equipo: </a:t>
            </a:r>
            <a:r>
              <a:rPr lang="es-ES" dirty="0"/>
              <a:t>Diseño de app en Angular con plantilla </a:t>
            </a:r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5321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15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Ejercicio en equipo: </a:t>
            </a:r>
            <a:r>
              <a:rPr lang="es-ES" dirty="0" err="1" smtClean="0"/>
              <a:t>Intergracion</a:t>
            </a:r>
            <a:r>
              <a:rPr lang="es-ES" dirty="0" smtClean="0"/>
              <a:t> a api </a:t>
            </a:r>
            <a:r>
              <a:rPr lang="es-ES" dirty="0" err="1" smtClean="0"/>
              <a:t>rest</a:t>
            </a:r>
            <a:r>
              <a:rPr lang="es-ES" dirty="0" smtClean="0"/>
              <a:t> con servicios</a:t>
            </a:r>
          </a:p>
        </p:txBody>
      </p:sp>
    </p:spTree>
    <p:extLst>
      <p:ext uri="{BB962C8B-B14F-4D97-AF65-F5344CB8AC3E}">
        <p14:creationId xmlns:p14="http://schemas.microsoft.com/office/powerpoint/2010/main" val="3223923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15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Ejercicio en equipo: </a:t>
            </a:r>
            <a:r>
              <a:rPr lang="es-ES" dirty="0" err="1" smtClean="0"/>
              <a:t>Intergracion</a:t>
            </a:r>
            <a:r>
              <a:rPr lang="es-ES" dirty="0" smtClean="0"/>
              <a:t> a api </a:t>
            </a:r>
            <a:r>
              <a:rPr lang="es-ES" dirty="0" err="1" smtClean="0"/>
              <a:t>rest</a:t>
            </a:r>
            <a:r>
              <a:rPr lang="es-ES" dirty="0" smtClean="0"/>
              <a:t> con servicios</a:t>
            </a:r>
          </a:p>
        </p:txBody>
      </p:sp>
    </p:spTree>
    <p:extLst>
      <p:ext uri="{BB962C8B-B14F-4D97-AF65-F5344CB8AC3E}">
        <p14:creationId xmlns:p14="http://schemas.microsoft.com/office/powerpoint/2010/main" val="139369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1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Introducción: angular y spa</a:t>
            </a:r>
          </a:p>
          <a:p>
            <a:r>
              <a:rPr lang="es-ES" dirty="0" smtClean="0"/>
              <a:t>Instalación: </a:t>
            </a:r>
          </a:p>
          <a:p>
            <a:pPr lvl="1"/>
            <a:r>
              <a:rPr lang="es-ES" dirty="0"/>
              <a:t>D</a:t>
            </a:r>
            <a:r>
              <a:rPr lang="es-ES" dirty="0" smtClean="0"/>
              <a:t>escargar e instalar </a:t>
            </a:r>
            <a:r>
              <a:rPr lang="es-ES" dirty="0" err="1" smtClean="0"/>
              <a:t>node</a:t>
            </a:r>
            <a:endParaRPr lang="es-ES" dirty="0" smtClean="0"/>
          </a:p>
          <a:p>
            <a:pPr lvl="1"/>
            <a:r>
              <a:rPr lang="es-ES" dirty="0" err="1" smtClean="0"/>
              <a:t>npm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–g @angular/cli@10.2.4</a:t>
            </a:r>
          </a:p>
          <a:p>
            <a:pPr lvl="1"/>
            <a:r>
              <a:rPr lang="es-ES" dirty="0" err="1" smtClean="0"/>
              <a:t>Vscode</a:t>
            </a:r>
            <a:r>
              <a:rPr lang="es-ES" dirty="0" smtClean="0"/>
              <a:t> – </a:t>
            </a:r>
            <a:r>
              <a:rPr lang="es-ES" dirty="0" err="1" smtClean="0"/>
              <a:t>plugins</a:t>
            </a:r>
            <a:r>
              <a:rPr lang="es-ES" dirty="0" smtClean="0"/>
              <a:t> - terminal</a:t>
            </a:r>
            <a:endParaRPr lang="es-ES" dirty="0"/>
          </a:p>
          <a:p>
            <a:r>
              <a:rPr lang="es-ES" dirty="0" smtClean="0"/>
              <a:t>Comandos: </a:t>
            </a:r>
          </a:p>
          <a:p>
            <a:pPr lvl="1"/>
            <a:r>
              <a:rPr lang="es-ES" dirty="0" err="1" smtClean="0"/>
              <a:t>Ng</a:t>
            </a:r>
            <a:r>
              <a:rPr lang="es-ES" dirty="0" smtClean="0"/>
              <a:t> </a:t>
            </a:r>
            <a:r>
              <a:rPr lang="es-ES" dirty="0" err="1" smtClean="0"/>
              <a:t>help</a:t>
            </a:r>
            <a:endParaRPr lang="es-ES" dirty="0" smtClean="0"/>
          </a:p>
          <a:p>
            <a:pPr lvl="1"/>
            <a:r>
              <a:rPr lang="es-ES" dirty="0" err="1" smtClean="0"/>
              <a:t>Ng</a:t>
            </a:r>
            <a:r>
              <a:rPr lang="es-ES" dirty="0" smtClean="0"/>
              <a:t> new proyecto</a:t>
            </a:r>
          </a:p>
          <a:p>
            <a:pPr lvl="1"/>
            <a:r>
              <a:rPr lang="es-ES" dirty="0" err="1" smtClean="0"/>
              <a:t>ng</a:t>
            </a:r>
            <a:r>
              <a:rPr lang="es-ES" dirty="0" smtClean="0"/>
              <a:t> </a:t>
            </a:r>
            <a:r>
              <a:rPr lang="es-ES" dirty="0" err="1" smtClean="0"/>
              <a:t>serve</a:t>
            </a:r>
            <a:r>
              <a:rPr lang="es-ES" dirty="0" smtClean="0"/>
              <a:t> -o</a:t>
            </a:r>
          </a:p>
        </p:txBody>
      </p:sp>
    </p:spTree>
    <p:extLst>
      <p:ext uri="{BB962C8B-B14F-4D97-AF65-F5344CB8AC3E}">
        <p14:creationId xmlns:p14="http://schemas.microsoft.com/office/powerpoint/2010/main" val="261805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1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Estructura de archivos</a:t>
            </a:r>
          </a:p>
          <a:p>
            <a:r>
              <a:rPr lang="es-ES" dirty="0" smtClean="0"/>
              <a:t>Conceptos</a:t>
            </a:r>
          </a:p>
          <a:p>
            <a:pPr lvl="1"/>
            <a:r>
              <a:rPr lang="es-ES" dirty="0" smtClean="0"/>
              <a:t>Modulo: </a:t>
            </a:r>
            <a:r>
              <a:rPr lang="es-ES" dirty="0" err="1" smtClean="0"/>
              <a:t>declaration</a:t>
            </a:r>
            <a:r>
              <a:rPr lang="es-ES" dirty="0" smtClean="0"/>
              <a:t>, </a:t>
            </a:r>
            <a:r>
              <a:rPr lang="es-ES" dirty="0" err="1" smtClean="0"/>
              <a:t>exports</a:t>
            </a:r>
            <a:r>
              <a:rPr lang="es-ES" dirty="0" smtClean="0"/>
              <a:t>, </a:t>
            </a:r>
            <a:r>
              <a:rPr lang="es-ES" dirty="0" err="1" smtClean="0"/>
              <a:t>imports</a:t>
            </a:r>
            <a:r>
              <a:rPr lang="es-ES" dirty="0" smtClean="0"/>
              <a:t>, </a:t>
            </a:r>
            <a:r>
              <a:rPr lang="es-ES" dirty="0" err="1" smtClean="0"/>
              <a:t>providers</a:t>
            </a:r>
            <a:endParaRPr lang="es-ES" dirty="0" smtClean="0"/>
          </a:p>
          <a:p>
            <a:pPr lvl="1"/>
            <a:r>
              <a:rPr lang="es-ES" dirty="0" smtClean="0"/>
              <a:t>Componente: </a:t>
            </a:r>
            <a:r>
              <a:rPr lang="es-ES" dirty="0" err="1" smtClean="0"/>
              <a:t>Template</a:t>
            </a:r>
            <a:r>
              <a:rPr lang="es-ES" dirty="0" smtClean="0"/>
              <a:t>, estilo, pruebas, </a:t>
            </a:r>
            <a:r>
              <a:rPr lang="es-ES" dirty="0" err="1" smtClean="0"/>
              <a:t>ts</a:t>
            </a:r>
            <a:endParaRPr lang="es-ES" dirty="0"/>
          </a:p>
          <a:p>
            <a:r>
              <a:rPr lang="es-ES" dirty="0" smtClean="0"/>
              <a:t>Ejercicio 1 “Hola Mundo” desde un componente</a:t>
            </a:r>
          </a:p>
          <a:p>
            <a:r>
              <a:rPr lang="es-ES" dirty="0" smtClean="0"/>
              <a:t>Tarea: Crear 2 componentes titulo y contenido, incorporar en componente principal</a:t>
            </a:r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0852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Repaso tarea</a:t>
            </a:r>
          </a:p>
          <a:p>
            <a:pPr lvl="1"/>
            <a:r>
              <a:rPr lang="es-ES" dirty="0" smtClean="0"/>
              <a:t>Conceptos: Data </a:t>
            </a:r>
            <a:r>
              <a:rPr lang="es-ES" dirty="0" err="1" smtClean="0"/>
              <a:t>binding</a:t>
            </a:r>
            <a:endParaRPr lang="es-ES" dirty="0" smtClean="0"/>
          </a:p>
          <a:p>
            <a:pPr lvl="2"/>
            <a:r>
              <a:rPr lang="es-ES" dirty="0" err="1" smtClean="0"/>
              <a:t>Interpolacion</a:t>
            </a:r>
            <a:endParaRPr lang="es-ES" dirty="0" smtClean="0"/>
          </a:p>
          <a:p>
            <a:pPr lvl="2"/>
            <a:r>
              <a:rPr lang="es-ES" dirty="0" err="1" smtClean="0"/>
              <a:t>Event</a:t>
            </a:r>
            <a:r>
              <a:rPr lang="es-ES" dirty="0" smtClean="0"/>
              <a:t> </a:t>
            </a:r>
            <a:r>
              <a:rPr lang="es-ES" dirty="0" err="1" smtClean="0"/>
              <a:t>binding</a:t>
            </a:r>
            <a:endParaRPr lang="es-ES" dirty="0" smtClean="0"/>
          </a:p>
          <a:p>
            <a:pPr lvl="2"/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r>
              <a:rPr lang="es-ES" dirty="0" smtClean="0"/>
              <a:t> </a:t>
            </a:r>
            <a:r>
              <a:rPr lang="es-ES" dirty="0" err="1" smtClean="0"/>
              <a:t>binding</a:t>
            </a:r>
            <a:endParaRPr lang="es-ES" dirty="0"/>
          </a:p>
          <a:p>
            <a:pPr lvl="1"/>
            <a:r>
              <a:rPr lang="es-ES" dirty="0" smtClean="0"/>
              <a:t>Conceptos: </a:t>
            </a:r>
            <a:r>
              <a:rPr lang="es-ES" u="sng" dirty="0" smtClean="0"/>
              <a:t>Modelos</a:t>
            </a:r>
            <a:endParaRPr lang="es-ES" u="sng" dirty="0"/>
          </a:p>
          <a:p>
            <a:pPr lvl="1"/>
            <a:r>
              <a:rPr lang="es-ES" dirty="0" smtClean="0"/>
              <a:t>Ejercicio: Listado de tareas</a:t>
            </a:r>
          </a:p>
          <a:p>
            <a:pPr lvl="1"/>
            <a:r>
              <a:rPr lang="es-ES" dirty="0" smtClean="0"/>
              <a:t>Tarea: Listado de nombres y apellido desde un arreglo</a:t>
            </a:r>
          </a:p>
        </p:txBody>
      </p:sp>
    </p:spTree>
    <p:extLst>
      <p:ext uri="{BB962C8B-B14F-4D97-AF65-F5344CB8AC3E}">
        <p14:creationId xmlns:p14="http://schemas.microsoft.com/office/powerpoint/2010/main" val="9101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3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Repaso </a:t>
            </a:r>
            <a:r>
              <a:rPr lang="es-ES" dirty="0" smtClean="0"/>
              <a:t>tarea</a:t>
            </a:r>
          </a:p>
          <a:p>
            <a:pPr lvl="1"/>
            <a:r>
              <a:rPr lang="es-ES" dirty="0" smtClean="0"/>
              <a:t>Conceptos: Directivas</a:t>
            </a:r>
            <a:endParaRPr lang="es-ES" dirty="0"/>
          </a:p>
          <a:p>
            <a:pPr lvl="2"/>
            <a:r>
              <a:rPr lang="es-ES" dirty="0" err="1" smtClean="0"/>
              <a:t>ngIf</a:t>
            </a:r>
            <a:endParaRPr lang="es-ES" dirty="0" smtClean="0"/>
          </a:p>
          <a:p>
            <a:pPr lvl="2"/>
            <a:r>
              <a:rPr lang="es-ES" dirty="0" err="1" smtClean="0"/>
              <a:t>ngFor</a:t>
            </a:r>
            <a:endParaRPr lang="es-ES" dirty="0" smtClean="0"/>
          </a:p>
          <a:p>
            <a:pPr lvl="2"/>
            <a:r>
              <a:rPr lang="es-ES" dirty="0" err="1" smtClean="0"/>
              <a:t>ngClass</a:t>
            </a:r>
            <a:endParaRPr lang="es-ES" dirty="0"/>
          </a:p>
          <a:p>
            <a:pPr lvl="1"/>
            <a:r>
              <a:rPr lang="es-ES" dirty="0" smtClean="0"/>
              <a:t>Conceptos: pipe</a:t>
            </a:r>
          </a:p>
          <a:p>
            <a:pPr lvl="1"/>
            <a:r>
              <a:rPr lang="es-ES" dirty="0" smtClean="0"/>
              <a:t>Ejercicio: Convertidor de moneda</a:t>
            </a:r>
          </a:p>
          <a:p>
            <a:pPr lvl="1"/>
            <a:r>
              <a:rPr lang="es-ES" dirty="0" smtClean="0"/>
              <a:t>Tarea: Convertidor pesos a uf o </a:t>
            </a:r>
            <a:r>
              <a:rPr lang="es-ES" dirty="0" err="1" smtClean="0"/>
              <a:t>utm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5064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4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Repaso </a:t>
            </a:r>
            <a:r>
              <a:rPr lang="es-ES" dirty="0" smtClean="0"/>
              <a:t>tarea</a:t>
            </a:r>
          </a:p>
          <a:p>
            <a:pPr lvl="1"/>
            <a:r>
              <a:rPr lang="es-ES" dirty="0" smtClean="0"/>
              <a:t>Conceptos: </a:t>
            </a:r>
          </a:p>
          <a:p>
            <a:pPr lvl="2"/>
            <a:r>
              <a:rPr lang="es-ES" dirty="0" err="1" smtClean="0"/>
              <a:t>Jerarquia</a:t>
            </a:r>
            <a:r>
              <a:rPr lang="es-ES" dirty="0" smtClean="0"/>
              <a:t> de componentes</a:t>
            </a:r>
            <a:endParaRPr lang="es-ES" dirty="0"/>
          </a:p>
          <a:p>
            <a:pPr lvl="2"/>
            <a:r>
              <a:rPr lang="es-ES" dirty="0" smtClean="0"/>
              <a:t>Decoradores</a:t>
            </a:r>
          </a:p>
          <a:p>
            <a:pPr lvl="2"/>
            <a:r>
              <a:rPr lang="es-ES" dirty="0" smtClean="0"/>
              <a:t>@input @output</a:t>
            </a:r>
            <a:endParaRPr lang="es-ES" dirty="0"/>
          </a:p>
          <a:p>
            <a:pPr lvl="1"/>
            <a:r>
              <a:rPr lang="es-ES" dirty="0" smtClean="0"/>
              <a:t>Ejercicio: Empleados </a:t>
            </a:r>
            <a:r>
              <a:rPr lang="es-ES" dirty="0" err="1" smtClean="0"/>
              <a:t>List</a:t>
            </a:r>
            <a:endParaRPr lang="es-ES" dirty="0" smtClean="0"/>
          </a:p>
          <a:p>
            <a:pPr lvl="1"/>
            <a:r>
              <a:rPr lang="es-ES" dirty="0" smtClean="0"/>
              <a:t>Tarea: Lista de ventas filtradas por cliente</a:t>
            </a:r>
          </a:p>
        </p:txBody>
      </p:sp>
    </p:spTree>
    <p:extLst>
      <p:ext uri="{BB962C8B-B14F-4D97-AF65-F5344CB8AC3E}">
        <p14:creationId xmlns:p14="http://schemas.microsoft.com/office/powerpoint/2010/main" val="16177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5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Repaso </a:t>
            </a:r>
            <a:r>
              <a:rPr lang="es-ES" dirty="0" smtClean="0"/>
              <a:t>tarea</a:t>
            </a:r>
          </a:p>
          <a:p>
            <a:pPr lvl="1"/>
            <a:r>
              <a:rPr lang="es-ES" dirty="0" smtClean="0"/>
              <a:t>Conceptos: </a:t>
            </a:r>
          </a:p>
          <a:p>
            <a:pPr lvl="2"/>
            <a:r>
              <a:rPr lang="es-ES" dirty="0" smtClean="0"/>
              <a:t>Servicios</a:t>
            </a:r>
          </a:p>
          <a:p>
            <a:pPr lvl="2"/>
            <a:r>
              <a:rPr lang="es-ES" dirty="0" err="1" smtClean="0"/>
              <a:t>Rounting</a:t>
            </a:r>
            <a:endParaRPr lang="es-ES" dirty="0" smtClean="0"/>
          </a:p>
          <a:p>
            <a:pPr lvl="1"/>
            <a:r>
              <a:rPr lang="es-ES" dirty="0" smtClean="0"/>
              <a:t>Ejercicio: Control de presupuestos</a:t>
            </a:r>
          </a:p>
          <a:p>
            <a:pPr lvl="1"/>
            <a:r>
              <a:rPr lang="es-ES" dirty="0" smtClean="0"/>
              <a:t>Tarea: Control de ventas estimadas, si se ven mas de lo estimado en el </a:t>
            </a:r>
            <a:r>
              <a:rPr lang="es-ES" dirty="0" err="1" smtClean="0"/>
              <a:t>dia</a:t>
            </a:r>
            <a:r>
              <a:rPr lang="es-ES" dirty="0" smtClean="0"/>
              <a:t>, se pone verde, cuando ventas es inferior es rojo y si venta de igual es azul</a:t>
            </a:r>
          </a:p>
        </p:txBody>
      </p:sp>
    </p:spTree>
    <p:extLst>
      <p:ext uri="{BB962C8B-B14F-4D97-AF65-F5344CB8AC3E}">
        <p14:creationId xmlns:p14="http://schemas.microsoft.com/office/powerpoint/2010/main" val="101290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6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Repaso </a:t>
            </a:r>
            <a:r>
              <a:rPr lang="es-ES" dirty="0" smtClean="0"/>
              <a:t>tarea</a:t>
            </a:r>
          </a:p>
          <a:p>
            <a:pPr lvl="1"/>
            <a:r>
              <a:rPr lang="es-ES" dirty="0" smtClean="0"/>
              <a:t>Conceptos: </a:t>
            </a:r>
          </a:p>
          <a:p>
            <a:pPr lvl="2"/>
            <a:r>
              <a:rPr lang="es-ES" dirty="0" smtClean="0"/>
              <a:t>Http</a:t>
            </a:r>
            <a:endParaRPr lang="es-ES" dirty="0"/>
          </a:p>
          <a:p>
            <a:pPr lvl="1"/>
            <a:r>
              <a:rPr lang="es-ES" dirty="0" smtClean="0"/>
              <a:t>Ejercicio: </a:t>
            </a:r>
            <a:r>
              <a:rPr lang="es-ES" dirty="0" err="1" smtClean="0"/>
              <a:t>PokeApi</a:t>
            </a:r>
            <a:endParaRPr lang="es-ES" dirty="0" smtClean="0"/>
          </a:p>
          <a:p>
            <a:pPr lvl="1"/>
            <a:r>
              <a:rPr lang="es-ES" dirty="0" smtClean="0"/>
              <a:t>Tarea</a:t>
            </a:r>
            <a:r>
              <a:rPr lang="es-ES" dirty="0"/>
              <a:t>: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www.thecocktaildb.com/api.php</a:t>
            </a:r>
            <a:r>
              <a:rPr lang="es-ES" dirty="0" smtClean="0"/>
              <a:t> traer nombre e </a:t>
            </a:r>
            <a:r>
              <a:rPr lang="es-ES" dirty="0" err="1" smtClean="0"/>
              <a:t>instruccion</a:t>
            </a:r>
            <a:endParaRPr lang="es-ES" dirty="0" smtClean="0"/>
          </a:p>
          <a:p>
            <a:pPr lvl="2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1433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Clase 7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Repaso </a:t>
            </a:r>
            <a:r>
              <a:rPr lang="es-ES" dirty="0" smtClean="0"/>
              <a:t>tarea</a:t>
            </a:r>
          </a:p>
          <a:p>
            <a:pPr lvl="1"/>
            <a:r>
              <a:rPr lang="es-ES" dirty="0" smtClean="0"/>
              <a:t>Conceptos: </a:t>
            </a:r>
          </a:p>
          <a:p>
            <a:pPr lvl="2"/>
            <a:r>
              <a:rPr lang="es-ES" dirty="0" smtClean="0"/>
              <a:t>Formularios</a:t>
            </a:r>
            <a:endParaRPr lang="es-ES" dirty="0"/>
          </a:p>
          <a:p>
            <a:pPr lvl="1"/>
            <a:r>
              <a:rPr lang="es-ES" dirty="0" smtClean="0"/>
              <a:t>Ejercicio: </a:t>
            </a:r>
            <a:r>
              <a:rPr lang="es-ES" dirty="0" err="1" smtClean="0"/>
              <a:t>Crud</a:t>
            </a:r>
            <a:r>
              <a:rPr lang="es-ES" dirty="0" smtClean="0"/>
              <a:t> de Empleados</a:t>
            </a:r>
          </a:p>
          <a:p>
            <a:pPr lvl="1"/>
            <a:r>
              <a:rPr lang="es-ES" dirty="0" smtClean="0"/>
              <a:t>Tarea: </a:t>
            </a:r>
            <a:r>
              <a:rPr lang="es-ES" dirty="0" err="1" smtClean="0"/>
              <a:t>Crud</a:t>
            </a:r>
            <a:r>
              <a:rPr lang="es-ES" dirty="0" smtClean="0"/>
              <a:t> de alumnos</a:t>
            </a:r>
          </a:p>
          <a:p>
            <a:pPr lvl="2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345934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81</TotalTime>
  <Words>402</Words>
  <Application>Microsoft Office PowerPoint</Application>
  <PresentationFormat>Panorámica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Berlín</vt:lpstr>
      <vt:lpstr>CURSO ANGULAR</vt:lpstr>
      <vt:lpstr>Clase 1</vt:lpstr>
      <vt:lpstr>Clase 1</vt:lpstr>
      <vt:lpstr>Clase 2</vt:lpstr>
      <vt:lpstr>Clase 3</vt:lpstr>
      <vt:lpstr>Clase 4</vt:lpstr>
      <vt:lpstr>Clase 5</vt:lpstr>
      <vt:lpstr>Clase 6</vt:lpstr>
      <vt:lpstr>Clase 7</vt:lpstr>
      <vt:lpstr>Clase 8</vt:lpstr>
      <vt:lpstr>Clase 9</vt:lpstr>
      <vt:lpstr>Clase 10</vt:lpstr>
      <vt:lpstr>Clase 11</vt:lpstr>
      <vt:lpstr>Clase 12</vt:lpstr>
      <vt:lpstr>Clase 13</vt:lpstr>
      <vt:lpstr>Clase 14</vt:lpstr>
      <vt:lpstr>Clase 15</vt:lpstr>
      <vt:lpstr>Clase 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ANGULAR</dc:title>
  <dc:creator>Kibernum</dc:creator>
  <cp:lastModifiedBy>Kibernum</cp:lastModifiedBy>
  <cp:revision>15</cp:revision>
  <dcterms:created xsi:type="dcterms:W3CDTF">2022-08-18T15:29:10Z</dcterms:created>
  <dcterms:modified xsi:type="dcterms:W3CDTF">2022-08-18T16:51:00Z</dcterms:modified>
</cp:coreProperties>
</file>