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75" r:id="rId3"/>
    <p:sldId id="267" r:id="rId4"/>
    <p:sldId id="274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12/09/2023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sz="2800" dirty="0">
                <a:latin typeface="Pochoir Pleine" panose="02000503020000020004"/>
              </a:rPr>
              <a:t>Python et Open Data</a:t>
            </a:r>
            <a:br>
              <a:rPr lang="fr-FR" altLang="fr-FR" sz="2800" dirty="0">
                <a:latin typeface="Pochoir Pleine" panose="02000503020000020004"/>
              </a:rPr>
            </a:br>
            <a:br>
              <a:rPr lang="fr-FR" altLang="fr-FR" sz="2800" dirty="0">
                <a:latin typeface="Pochoir Pleine" panose="02000503020000020004"/>
              </a:rPr>
            </a:br>
            <a:r>
              <a:rPr lang="fr-FR" altLang="fr-FR" sz="2800" dirty="0">
                <a:latin typeface="Pochoir Pleine" panose="02000503020000020004"/>
              </a:rPr>
              <a:t>Introduction</a:t>
            </a:r>
            <a:endParaRPr lang="fr-FR" sz="2800" dirty="0">
              <a:latin typeface="Pochoir Pleine" panose="02000503020000020004"/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r>
              <a:rPr lang="fr-FR" altLang="fr-FR"/>
              <a:t>Septembre 2023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34FC44-51F7-4AF7-AD83-C5D43328579B}" type="slidenum">
              <a:rPr kumimoji="0" lang="fr-FR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alt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A8967-1E83-4705-B761-78BD69F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27A234-23DF-4356-BB21-446E0698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B68359-A55A-49C5-9DC4-E7FA7F1F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Savoir traiter des données avec Python</a:t>
            </a:r>
          </a:p>
          <a:p>
            <a:pPr lvl="1"/>
            <a:r>
              <a:rPr lang="fr-FR" dirty="0"/>
              <a:t>Lire des données</a:t>
            </a:r>
          </a:p>
          <a:p>
            <a:pPr lvl="2"/>
            <a:r>
              <a:rPr lang="fr-FR" dirty="0"/>
              <a:t>En local sur un fichier</a:t>
            </a:r>
          </a:p>
          <a:p>
            <a:pPr lvl="2"/>
            <a:r>
              <a:rPr lang="fr-FR" dirty="0"/>
              <a:t>Internet</a:t>
            </a:r>
          </a:p>
          <a:p>
            <a:pPr lvl="1"/>
            <a:r>
              <a:rPr lang="fr-FR" dirty="0"/>
              <a:t>Transformer des données</a:t>
            </a:r>
          </a:p>
          <a:p>
            <a:pPr lvl="2"/>
            <a:r>
              <a:rPr lang="fr-FR" dirty="0"/>
              <a:t>Extraire les informations pertinentes des fichiers d’entrée</a:t>
            </a:r>
          </a:p>
          <a:p>
            <a:pPr lvl="2"/>
            <a:r>
              <a:rPr lang="fr-FR" dirty="0"/>
              <a:t>Formater les données </a:t>
            </a:r>
            <a:r>
              <a:rPr lang="fr-FR"/>
              <a:t>à analyser</a:t>
            </a:r>
            <a:endParaRPr lang="fr-FR" dirty="0"/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Syntaxe de base en python </a:t>
            </a:r>
          </a:p>
        </p:txBody>
      </p:sp>
    </p:spTree>
    <p:extLst>
      <p:ext uri="{BB962C8B-B14F-4D97-AF65-F5344CB8AC3E}">
        <p14:creationId xmlns:p14="http://schemas.microsoft.com/office/powerpoint/2010/main" val="75111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Uniquement du TD (1 ou 2 groupes)</a:t>
            </a:r>
          </a:p>
          <a:p>
            <a:endParaRPr lang="fr-FR" dirty="0"/>
          </a:p>
          <a:p>
            <a:r>
              <a:rPr lang="fr-FR" dirty="0"/>
              <a:t>2 enseignants</a:t>
            </a:r>
          </a:p>
          <a:p>
            <a:pPr lvl="2"/>
            <a:r>
              <a:rPr lang="fr-FR" dirty="0"/>
              <a:t>Mme Lemaitre (coordinatrice de l’enseignement)</a:t>
            </a:r>
          </a:p>
          <a:p>
            <a:pPr lvl="2"/>
            <a:r>
              <a:rPr lang="fr-FR" dirty="0"/>
              <a:t>M. </a:t>
            </a:r>
            <a:r>
              <a:rPr lang="fr-FR" dirty="0" err="1"/>
              <a:t>Tavenard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36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8DB41-CC17-400D-8356-78D94F2F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travail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EB559-CCEF-4E91-9F7F-800199D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93C4B5-6B1C-4BF9-9C8C-793B9F2A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Espace cours Cursus</a:t>
            </a:r>
          </a:p>
          <a:p>
            <a:pPr lvl="1"/>
            <a:r>
              <a:rPr lang="fr-FR" dirty="0"/>
              <a:t>04FF331 - Python et Open Data</a:t>
            </a:r>
          </a:p>
          <a:p>
            <a:r>
              <a:rPr lang="fr-FR" dirty="0"/>
              <a:t>Matériel disponible</a:t>
            </a:r>
          </a:p>
          <a:p>
            <a:pPr lvl="1"/>
            <a:r>
              <a:rPr lang="fr-FR" dirty="0"/>
              <a:t>Quelques slides de cours </a:t>
            </a:r>
          </a:p>
          <a:p>
            <a:pPr lvl="2"/>
            <a:r>
              <a:rPr lang="fr-FR" dirty="0"/>
              <a:t>Présentés en séance</a:t>
            </a:r>
          </a:p>
          <a:p>
            <a:pPr lvl="1"/>
            <a:r>
              <a:rPr lang="fr-FR" dirty="0"/>
              <a:t>Sujets d’exercices</a:t>
            </a:r>
          </a:p>
          <a:p>
            <a:pPr lvl="2"/>
            <a:r>
              <a:rPr lang="fr-FR" dirty="0"/>
              <a:t>Une fiche de TD par séance</a:t>
            </a:r>
          </a:p>
          <a:p>
            <a:pPr lvl="3"/>
            <a:r>
              <a:rPr lang="fr-FR" dirty="0"/>
              <a:t>A faire pendant la séance</a:t>
            </a:r>
          </a:p>
          <a:p>
            <a:pPr lvl="3"/>
            <a:r>
              <a:rPr lang="fr-FR" dirty="0"/>
              <a:t>A terminer pour la semaine suivante, le cas échéant</a:t>
            </a:r>
          </a:p>
          <a:p>
            <a:pPr lvl="1"/>
            <a:r>
              <a:rPr lang="fr-FR" dirty="0"/>
              <a:t>Exemples de corrections </a:t>
            </a:r>
          </a:p>
          <a:p>
            <a:pPr lvl="2"/>
            <a:r>
              <a:rPr lang="fr-FR" dirty="0"/>
              <a:t>Comparer son code avec la solution proposée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80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prévisionnel du semestre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27A26F-F00B-4596-8258-FF21EF8271F6}" type="slidenum">
              <a:rPr kumimoji="0" lang="fr-FR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4C81FAB-0ED3-4377-B585-A4830F95E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20979"/>
              </p:ext>
            </p:extLst>
          </p:nvPr>
        </p:nvGraphicFramePr>
        <p:xfrm>
          <a:off x="655302" y="1166018"/>
          <a:ext cx="7833396" cy="4525963"/>
        </p:xfrm>
        <a:graphic>
          <a:graphicData uri="http://schemas.openxmlformats.org/drawingml/2006/table">
            <a:tbl>
              <a:tblPr/>
              <a:tblGrid>
                <a:gridCol w="1081219">
                  <a:extLst>
                    <a:ext uri="{9D8B030D-6E8A-4147-A177-3AD203B41FA5}">
                      <a16:colId xmlns:a16="http://schemas.microsoft.com/office/drawing/2014/main" val="2549420699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451521034"/>
                    </a:ext>
                  </a:extLst>
                </a:gridCol>
                <a:gridCol w="5317659">
                  <a:extLst>
                    <a:ext uri="{9D8B030D-6E8A-4147-A177-3AD203B41FA5}">
                      <a16:colId xmlns:a16="http://schemas.microsoft.com/office/drawing/2014/main" val="2947206821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Semaine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Date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Thème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9977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18/9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de calcul d’itinéraire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3685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25/9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Problèmes de calculs d’itinéraire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52640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3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Compteur de passages de vélos à Rennes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9454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4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9/10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Restaurants new-yorkais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0107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5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16/10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Analyse de chemins de randonnées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8509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6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23/10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Examen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109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7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6/11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Cartes du réseau de transports en commun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5703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8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13/11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Cinéma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24548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20/11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Star, métro Rennais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82966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27/11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API</a:t>
                      </a:r>
                      <a:endParaRPr lang="fr-FR" sz="17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3659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4/12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 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6300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11/12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8849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52CC208-C20D-4C19-B7C0-DD1D4F82E966}"/>
              </a:ext>
            </a:extLst>
          </p:cNvPr>
          <p:cNvSpPr txBox="1"/>
          <p:nvPr/>
        </p:nvSpPr>
        <p:spPr>
          <a:xfrm>
            <a:off x="813732" y="5794723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Verdana"/>
              </a:rPr>
              <a:t>=&gt; 2 Evaluations</a:t>
            </a:r>
          </a:p>
        </p:txBody>
      </p:sp>
    </p:spTree>
    <p:extLst>
      <p:ext uri="{BB962C8B-B14F-4D97-AF65-F5344CB8AC3E}">
        <p14:creationId xmlns:p14="http://schemas.microsoft.com/office/powerpoint/2010/main" val="1511546693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6674</TotalTime>
  <Words>203</Words>
  <Application>Microsoft Office PowerPoint</Application>
  <PresentationFormat>Affichage à l'écran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Liberation Sans</vt:lpstr>
      <vt:lpstr>Pochoir Pleine</vt:lpstr>
      <vt:lpstr>Verdana</vt:lpstr>
      <vt:lpstr>Rennes2</vt:lpstr>
      <vt:lpstr>Python et Open Data  Introduction</vt:lpstr>
      <vt:lpstr>Objectifs</vt:lpstr>
      <vt:lpstr>Format </vt:lpstr>
      <vt:lpstr>Méthodes de travail</vt:lpstr>
      <vt:lpstr>Déroulement prévisionnel du semestre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29</cp:revision>
  <dcterms:created xsi:type="dcterms:W3CDTF">2021-08-31T16:02:36Z</dcterms:created>
  <dcterms:modified xsi:type="dcterms:W3CDTF">2023-09-12T12:32:54Z</dcterms:modified>
</cp:coreProperties>
</file>