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"/>
  </p:notesMasterIdLst>
  <p:sldIdLst>
    <p:sldId id="262" r:id="rId2"/>
    <p:sldId id="263" r:id="rId3"/>
    <p:sldId id="264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49D3F-BB68-4DB2-ADF1-91AD81BE0C5A}" type="datetimeFigureOut">
              <a:rPr lang="fr-FR" smtClean="0"/>
              <a:t>27/09/2022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F65D7-7668-45C9-9F20-3C2B8B4BC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96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UR2-dia-titr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90800" y="3810000"/>
            <a:ext cx="6400800" cy="1142999"/>
          </a:xfrm>
        </p:spPr>
        <p:txBody>
          <a:bodyPr/>
          <a:lstStyle>
            <a:lvl1pPr algn="l">
              <a:defRPr sz="3600">
                <a:latin typeface="Pochoir Pleine" panose="02000503020000020004" pitchFamily="2" charset="0"/>
                <a:cs typeface="Verdana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90800" y="4953000"/>
            <a:ext cx="6400800" cy="1143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Pochoir Pleine" panose="02000503020000020004" pitchFamily="2" charset="0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0BBE49-FCCB-4A90-A45C-67088542EE9F}" type="datetime1">
              <a:rPr lang="fr-FR" smtClean="0"/>
              <a:t>27/09/2022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CB7FB-1F47-4279-BE38-1D59200E4A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45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dia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2"/>
          <a:stretch/>
        </p:blipFill>
        <p:spPr bwMode="auto">
          <a:xfrm>
            <a:off x="0" y="0"/>
            <a:ext cx="112815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59632" y="16564"/>
            <a:ext cx="7704855" cy="101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3400" baseline="0">
                <a:solidFill>
                  <a:srgbClr val="DE0000"/>
                </a:solidFill>
                <a:latin typeface="Pochoir Pleine" panose="02000503020000020004" pitchFamily="2" charset="0"/>
              </a:defRPr>
            </a:lvl1pPr>
          </a:lstStyle>
          <a:p>
            <a:pPr lvl="0"/>
            <a:r>
              <a:rPr lang="fr-FR" altLang="fr-FR"/>
              <a:t>Modifiez le style du titre</a:t>
            </a:r>
            <a:endParaRPr lang="fr-FR" alt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71AEC-2BC4-4B6C-B79E-00D12817ECD9}" type="datetime1">
              <a:rPr lang="fr-FR" smtClean="0"/>
              <a:t>27/09/2022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pic>
        <p:nvPicPr>
          <p:cNvPr id="5632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8888"/>
            <a:ext cx="9144000" cy="55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1519" y="1268760"/>
            <a:ext cx="8712967" cy="4896544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Pochoir Pleine" panose="02000503020000020004" pitchFamily="2" charset="0"/>
              <a:buChar char="&gt;"/>
              <a:defRPr sz="2800" b="1">
                <a:latin typeface="+mn-lt"/>
              </a:defRPr>
            </a:lvl1pPr>
            <a:lvl2pPr marL="667350" indent="-285750">
              <a:spcBef>
                <a:spcPts val="600"/>
              </a:spcBef>
              <a:buClr>
                <a:schemeClr val="accent2"/>
              </a:buClr>
              <a:buFont typeface="Pochoir Pleine" panose="02000503020000020004" pitchFamily="2" charset="0"/>
              <a:buChar char="&gt;"/>
              <a:defRPr sz="2400">
                <a:latin typeface="+mn-lt"/>
              </a:defRPr>
            </a:lvl2pPr>
            <a:lvl3pPr marL="1143000" indent="-228600">
              <a:buClr>
                <a:schemeClr val="accent3"/>
              </a:buClr>
              <a:buFont typeface="Pochoir Pleine" panose="02000503020000020004" pitchFamily="2" charset="0"/>
              <a:buChar char="›"/>
              <a:defRPr sz="2000">
                <a:latin typeface="+mn-lt"/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757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dia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2"/>
          <a:stretch/>
        </p:blipFill>
        <p:spPr bwMode="auto">
          <a:xfrm>
            <a:off x="0" y="0"/>
            <a:ext cx="112815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59632" y="16564"/>
            <a:ext cx="7704855" cy="101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3400" baseline="0">
                <a:solidFill>
                  <a:srgbClr val="DE0000"/>
                </a:solidFill>
                <a:latin typeface="Pochoir Pleine" panose="02000503020000020004" pitchFamily="2" charset="0"/>
              </a:defRPr>
            </a:lvl1pPr>
          </a:lstStyle>
          <a:p>
            <a:pPr lvl="0"/>
            <a:r>
              <a:rPr lang="fr-FR" altLang="fr-FR"/>
              <a:t>Modifiez le style du titre</a:t>
            </a:r>
            <a:endParaRPr lang="fr-FR" alt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algn="ctr">
              <a:defRPr sz="1600" b="1"/>
            </a:lvl1pPr>
          </a:lstStyle>
          <a:p>
            <a:pPr>
              <a:defRPr/>
            </a:pPr>
            <a:fld id="{9AA5C746-148B-4EBA-97BC-84171D2CF4D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1519" y="1268760"/>
            <a:ext cx="8712967" cy="54006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Pochoir Pleine" panose="02000503020000020004" pitchFamily="2" charset="0"/>
              <a:buChar char="&gt;"/>
              <a:defRPr sz="2800" b="1">
                <a:latin typeface="+mn-lt"/>
              </a:defRPr>
            </a:lvl1pPr>
            <a:lvl2pPr marL="667350" indent="-285750">
              <a:spcBef>
                <a:spcPts val="600"/>
              </a:spcBef>
              <a:buClr>
                <a:srgbClr val="004DFF"/>
              </a:buClr>
              <a:buFont typeface="Pochoir Pleine" panose="02000503020000020004" pitchFamily="2" charset="0"/>
              <a:buChar char="&gt;"/>
              <a:defRPr sz="2400">
                <a:latin typeface="+mn-lt"/>
              </a:defRPr>
            </a:lvl2pPr>
            <a:lvl3pPr marL="1143000" indent="-228600">
              <a:buClr>
                <a:srgbClr val="29C200"/>
              </a:buClr>
              <a:buFont typeface="Pochoir Pleine" panose="02000503020000020004" pitchFamily="2" charset="0"/>
              <a:buChar char="›"/>
              <a:defRPr sz="2000">
                <a:latin typeface="+mn-lt"/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7119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FFCB7-D57F-4C8C-BA32-2BA73F4500C6}" type="datetime1">
              <a:rPr lang="fr-FR" smtClean="0"/>
              <a:t>27/09/2022</a:t>
            </a:fld>
            <a:endParaRPr lang="fr-F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8B791-9587-46D3-BA8A-979462B0508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5159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CA852A4D-1BFF-498F-B63C-A36E50EC025B}" type="datetime1">
              <a:rPr lang="fr-FR" smtClean="0"/>
              <a:t>27/09/2022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501B941A-0444-44D9-B8F6-F78B7957E1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84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fr-FR" dirty="0"/>
              <a:t>Python et Open Data</a:t>
            </a:r>
            <a:br>
              <a:rPr lang="fr-FR" altLang="fr-FR" dirty="0"/>
            </a:b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altLang="fr-FR" dirty="0"/>
              <a:t>Extraits de cours</a:t>
            </a:r>
            <a:br>
              <a:rPr lang="fr-FR" altLang="fr-FR" dirty="0"/>
            </a:br>
            <a:r>
              <a:rPr lang="fr-FR" altLang="fr-FR" dirty="0" err="1"/>
              <a:t>Json</a:t>
            </a:r>
            <a:endParaRPr lang="fr-FR" dirty="0"/>
          </a:p>
        </p:txBody>
      </p:sp>
      <p:sp>
        <p:nvSpPr>
          <p:cNvPr id="7171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0"/>
            <a:fld id="{CD34FC44-51F7-4AF7-AD83-C5D43328579B}" type="slidenum">
              <a:rPr lang="fr-FR" altLang="fr-FR" noProof="0" smtClean="0"/>
              <a:pPr lvl="0"/>
              <a:t>1</a:t>
            </a:fld>
            <a:endParaRPr lang="fr-FR" altLang="fr-FR" noProof="0" dirty="0"/>
          </a:p>
        </p:txBody>
      </p:sp>
    </p:spTree>
    <p:extLst>
      <p:ext uri="{BB962C8B-B14F-4D97-AF65-F5344CB8AC3E}">
        <p14:creationId xmlns:p14="http://schemas.microsoft.com/office/powerpoint/2010/main" val="19857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0E692-33AA-4788-B51E-F185C395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</a:t>
            </a:r>
            <a:r>
              <a:rPr lang="fr-FR" dirty="0" err="1"/>
              <a:t>json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3DE8620-766C-47C5-9F4F-4DA99E7B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77707E-8E58-46EA-BB9D-38DFC7878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JSON : JavaScript Object Notation</a:t>
            </a:r>
          </a:p>
          <a:p>
            <a:endParaRPr lang="fr-FR" dirty="0"/>
          </a:p>
          <a:p>
            <a:r>
              <a:rPr lang="fr-FR" dirty="0"/>
              <a:t>Similaire à des listes et dictionnaires imbriqués</a:t>
            </a:r>
          </a:p>
          <a:p>
            <a:endParaRPr lang="fr-FR" dirty="0"/>
          </a:p>
          <a:p>
            <a:r>
              <a:rPr lang="fr-FR" dirty="0"/>
              <a:t>Exemple : </a:t>
            </a:r>
          </a:p>
          <a:p>
            <a:pPr lvl="1"/>
            <a:r>
              <a:rPr lang="en-US" dirty="0"/>
              <a:t>[{"name": "Michel", "height": 185},</a:t>
            </a:r>
            <a:br>
              <a:rPr lang="en-US" dirty="0"/>
            </a:br>
            <a:r>
              <a:rPr lang="en-US" dirty="0"/>
              <a:t>{"name": “Jean-Pierre", "height": 173, "age": 23}]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666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9C182-832D-405E-B0A5-5DE84940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Lire du </a:t>
            </a:r>
            <a:r>
              <a:rPr lang="fr-FR" dirty="0" err="1"/>
              <a:t>json</a:t>
            </a:r>
            <a:r>
              <a:rPr lang="fr-FR" dirty="0"/>
              <a:t> en python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4D446E5-660B-420A-A462-05A0E476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0B3D8D-3563-458C-BFFD-7D3CC01C7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Importer le module </a:t>
            </a:r>
            <a:r>
              <a:rPr lang="fr-FR" dirty="0" err="1"/>
              <a:t>json</a:t>
            </a:r>
            <a:endParaRPr lang="fr-FR" dirty="0"/>
          </a:p>
          <a:p>
            <a:pPr marL="381600" lvl="1" indent="0">
              <a:buNone/>
            </a:pPr>
            <a:r>
              <a:rPr lang="fr-FR" dirty="0"/>
              <a:t>import </a:t>
            </a:r>
            <a:r>
              <a:rPr lang="fr-FR" dirty="0" err="1"/>
              <a:t>json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Lire le contenu d’un fichier</a:t>
            </a:r>
          </a:p>
          <a:p>
            <a:pPr marL="381600" lvl="1" indent="0">
              <a:buNone/>
            </a:pPr>
            <a:r>
              <a:rPr lang="fr-FR" dirty="0" err="1"/>
              <a:t>fp</a:t>
            </a:r>
            <a:r>
              <a:rPr lang="fr-FR" dirty="0"/>
              <a:t> = open(" </a:t>
            </a:r>
            <a:r>
              <a:rPr lang="fr-FR" dirty="0" err="1"/>
              <a:t>monfichier.json</a:t>
            </a:r>
            <a:r>
              <a:rPr lang="fr-FR" dirty="0"/>
              <a:t> "  , " r")</a:t>
            </a:r>
          </a:p>
          <a:p>
            <a:pPr marL="381600" lvl="1" indent="0">
              <a:buNone/>
            </a:pPr>
            <a:r>
              <a:rPr lang="fr-FR" dirty="0"/>
              <a:t>contenu = </a:t>
            </a:r>
            <a:r>
              <a:rPr lang="fr-FR" dirty="0" err="1"/>
              <a:t>json.load</a:t>
            </a:r>
            <a:r>
              <a:rPr lang="fr-FR" dirty="0"/>
              <a:t>(</a:t>
            </a:r>
            <a:r>
              <a:rPr lang="fr-FR" dirty="0" err="1"/>
              <a:t>fp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059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9C182-832D-405E-B0A5-5DE84940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ecrire</a:t>
            </a:r>
            <a:r>
              <a:rPr lang="fr-FR" dirty="0"/>
              <a:t> du </a:t>
            </a:r>
            <a:r>
              <a:rPr lang="fr-FR" dirty="0" err="1"/>
              <a:t>json</a:t>
            </a:r>
            <a:r>
              <a:rPr lang="fr-FR" dirty="0"/>
              <a:t> en python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4D446E5-660B-420A-A462-05A0E476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0B3D8D-3563-458C-BFFD-7D3CC01C7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Importer le module </a:t>
            </a:r>
            <a:r>
              <a:rPr lang="fr-FR" dirty="0" err="1"/>
              <a:t>json</a:t>
            </a:r>
            <a:endParaRPr lang="fr-FR" dirty="0"/>
          </a:p>
          <a:p>
            <a:pPr marL="381600" lvl="1" indent="0">
              <a:buNone/>
            </a:pPr>
            <a:r>
              <a:rPr lang="fr-FR" dirty="0"/>
              <a:t>import </a:t>
            </a:r>
            <a:r>
              <a:rPr lang="fr-FR" dirty="0" err="1"/>
              <a:t>json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Ecrire un contenu (dictionnaire, une liste de dictionnaires …) dans un fichier</a:t>
            </a:r>
          </a:p>
          <a:p>
            <a:pPr marL="381600" lvl="1" indent="0">
              <a:buNone/>
            </a:pPr>
            <a:r>
              <a:rPr lang="fr-FR" dirty="0" err="1"/>
              <a:t>fp</a:t>
            </a:r>
            <a:r>
              <a:rPr lang="fr-FR" dirty="0"/>
              <a:t> = open(" </a:t>
            </a:r>
            <a:r>
              <a:rPr lang="fr-FR" dirty="0" err="1"/>
              <a:t>monfichier.json</a:t>
            </a:r>
            <a:r>
              <a:rPr lang="fr-FR" dirty="0"/>
              <a:t> "  , " w")</a:t>
            </a:r>
          </a:p>
          <a:p>
            <a:pPr marL="381600" lvl="1" indent="0">
              <a:buNone/>
            </a:pPr>
            <a:r>
              <a:rPr lang="fr-FR" dirty="0" err="1"/>
              <a:t>json.dump</a:t>
            </a:r>
            <a:r>
              <a:rPr lang="fr-FR" dirty="0"/>
              <a:t>(</a:t>
            </a:r>
            <a:r>
              <a:rPr lang="fr-FR" dirty="0" err="1"/>
              <a:t>mon_contenu,fp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8033907"/>
      </p:ext>
    </p:extLst>
  </p:cSld>
  <p:clrMapOvr>
    <a:masterClrMapping/>
  </p:clrMapOvr>
</p:sld>
</file>

<file path=ppt/theme/theme1.xml><?xml version="1.0" encoding="utf-8"?>
<a:theme xmlns:a="http://schemas.openxmlformats.org/drawingml/2006/main" name="Rennes2">
  <a:themeElements>
    <a:clrScheme name="Charte Université Rennes 2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E60000"/>
      </a:accent1>
      <a:accent2>
        <a:srgbClr val="004DFF"/>
      </a:accent2>
      <a:accent3>
        <a:srgbClr val="29C200"/>
      </a:accent3>
      <a:accent4>
        <a:srgbClr val="5C3BFF"/>
      </a:accent4>
      <a:accent5>
        <a:srgbClr val="FFFF00"/>
      </a:accent5>
      <a:accent6>
        <a:srgbClr val="FF33FF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>
                <a:lumMod val="50000"/>
              </a:schemeClr>
            </a:solidFill>
            <a:latin typeface="Verdan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2823</TotalTime>
  <Words>143</Words>
  <Application>Microsoft Office PowerPoint</Application>
  <PresentationFormat>Affichage à l'écran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ＭＳ Ｐゴシック</vt:lpstr>
      <vt:lpstr>Arial</vt:lpstr>
      <vt:lpstr>Calibri</vt:lpstr>
      <vt:lpstr>Pochoir Pleine</vt:lpstr>
      <vt:lpstr>Verdana</vt:lpstr>
      <vt:lpstr>Rennes2</vt:lpstr>
      <vt:lpstr>Python et Open Data </vt:lpstr>
      <vt:lpstr>Fichier json</vt:lpstr>
      <vt:lpstr>Lire du json en python</vt:lpstr>
      <vt:lpstr>ecrire du json en python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et Open Data</dc:title>
  <dc:creator>Aurélie Lemaitre-Legargeant</dc:creator>
  <cp:lastModifiedBy>Aurelie Lemaitre</cp:lastModifiedBy>
  <cp:revision>38</cp:revision>
  <dcterms:created xsi:type="dcterms:W3CDTF">2021-08-31T16:02:36Z</dcterms:created>
  <dcterms:modified xsi:type="dcterms:W3CDTF">2022-09-27T06:41:56Z</dcterms:modified>
</cp:coreProperties>
</file>