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62" r:id="rId2"/>
    <p:sldId id="263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D3F-BB68-4DB2-ADF1-91AD81BE0C5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F65D7-7668-45C9-9F20-3C2B8B4BC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96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26/09/2022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dirty="0"/>
              <a:t>Python et Open Data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fr-FR"/>
              <a:t>Extraits de cours</a:t>
            </a:r>
            <a:br>
              <a:rPr lang="fr-FR" altLang="fr-FR"/>
            </a:br>
            <a:r>
              <a:rPr lang="fr-FR" altLang="fr-FR"/>
              <a:t>Json et CSV</a:t>
            </a: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/>
            <a:fld id="{CD34FC44-51F7-4AF7-AD83-C5D43328579B}" type="slidenum">
              <a:rPr lang="fr-FR" altLang="fr-FR" noProof="0" smtClean="0"/>
              <a:pPr lvl="0"/>
              <a:t>1</a:t>
            </a:fld>
            <a:endParaRPr lang="fr-FR" altLang="fr-FR" noProof="0" dirty="0"/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0E692-33AA-4788-B51E-F185C395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DE8620-766C-47C5-9F4F-4DA99E7B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77707E-8E58-46EA-BB9D-38DFC787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JSON : JavaScript Object Notation</a:t>
            </a:r>
          </a:p>
          <a:p>
            <a:endParaRPr lang="fr-FR" dirty="0"/>
          </a:p>
          <a:p>
            <a:r>
              <a:rPr lang="fr-FR" dirty="0"/>
              <a:t>Similaire à des listes et dictionnaires imbriqués</a:t>
            </a:r>
          </a:p>
          <a:p>
            <a:endParaRPr lang="fr-FR" dirty="0"/>
          </a:p>
          <a:p>
            <a:r>
              <a:rPr lang="fr-FR" dirty="0"/>
              <a:t>Exemple : </a:t>
            </a:r>
          </a:p>
          <a:p>
            <a:pPr lvl="1"/>
            <a:r>
              <a:rPr lang="en-US" dirty="0"/>
              <a:t>[{"name": "Michel", "height": 185},</a:t>
            </a:r>
            <a:br>
              <a:rPr lang="en-US" dirty="0"/>
            </a:br>
            <a:r>
              <a:rPr lang="en-US" dirty="0"/>
              <a:t>{"name": “Jean-Pierre", "height": 173, "age": 23}]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66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9C182-832D-405E-B0A5-5DE8494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du </a:t>
            </a:r>
            <a:r>
              <a:rPr lang="fr-FR" dirty="0" err="1"/>
              <a:t>json</a:t>
            </a:r>
            <a:r>
              <a:rPr lang="fr-FR" dirty="0"/>
              <a:t> en python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D446E5-660B-420A-A462-05A0E476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0B3D8D-3563-458C-BFFD-7D3CC01C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le module </a:t>
            </a:r>
            <a:r>
              <a:rPr lang="fr-FR" dirty="0" err="1"/>
              <a:t>json</a:t>
            </a:r>
            <a:endParaRPr lang="fr-FR" dirty="0"/>
          </a:p>
          <a:p>
            <a:pPr marL="381600" lvl="1" indent="0">
              <a:buNone/>
            </a:pPr>
            <a:r>
              <a:rPr lang="fr-FR" dirty="0"/>
              <a:t>import </a:t>
            </a:r>
            <a:r>
              <a:rPr lang="fr-FR" dirty="0" err="1"/>
              <a:t>json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Lire le contenu d’un fichier</a:t>
            </a:r>
          </a:p>
          <a:p>
            <a:pPr marL="381600" lvl="1" indent="0">
              <a:buNone/>
            </a:pPr>
            <a:r>
              <a:rPr lang="fr-FR" dirty="0" err="1"/>
              <a:t>fp</a:t>
            </a:r>
            <a:r>
              <a:rPr lang="fr-FR" dirty="0"/>
              <a:t> = open(" </a:t>
            </a:r>
            <a:r>
              <a:rPr lang="fr-FR" dirty="0" err="1"/>
              <a:t>monfichier.json</a:t>
            </a:r>
            <a:r>
              <a:rPr lang="fr-FR" dirty="0"/>
              <a:t> "  , " r")</a:t>
            </a:r>
          </a:p>
          <a:p>
            <a:pPr marL="381600" lvl="1" indent="0">
              <a:buNone/>
            </a:pPr>
            <a:r>
              <a:rPr lang="fr-FR" dirty="0"/>
              <a:t>contenu = </a:t>
            </a:r>
            <a:r>
              <a:rPr lang="fr-FR" dirty="0" err="1"/>
              <a:t>json.load</a:t>
            </a:r>
            <a:r>
              <a:rPr lang="fr-FR" dirty="0"/>
              <a:t>(</a:t>
            </a:r>
            <a:r>
              <a:rPr lang="fr-FR" dirty="0" err="1"/>
              <a:t>fp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059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9C182-832D-405E-B0A5-5DE8494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ecrire</a:t>
            </a:r>
            <a:r>
              <a:rPr lang="fr-FR" dirty="0"/>
              <a:t> du </a:t>
            </a:r>
            <a:r>
              <a:rPr lang="fr-FR" dirty="0" err="1"/>
              <a:t>json</a:t>
            </a:r>
            <a:r>
              <a:rPr lang="fr-FR" dirty="0"/>
              <a:t> en python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D446E5-660B-420A-A462-05A0E476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0B3D8D-3563-458C-BFFD-7D3CC01C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le module </a:t>
            </a:r>
            <a:r>
              <a:rPr lang="fr-FR" dirty="0" err="1"/>
              <a:t>json</a:t>
            </a:r>
            <a:endParaRPr lang="fr-FR" dirty="0"/>
          </a:p>
          <a:p>
            <a:pPr marL="381600" lvl="1" indent="0">
              <a:buNone/>
            </a:pPr>
            <a:r>
              <a:rPr lang="fr-FR" dirty="0"/>
              <a:t>import </a:t>
            </a:r>
            <a:r>
              <a:rPr lang="fr-FR" dirty="0" err="1"/>
              <a:t>json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Ecrire un contenu (dictionnaire, une liste de dictionnaires …)</a:t>
            </a:r>
          </a:p>
          <a:p>
            <a:pPr marL="381600" lvl="1" indent="0">
              <a:buNone/>
            </a:pPr>
            <a:r>
              <a:rPr lang="fr-FR" dirty="0" err="1"/>
              <a:t>fp</a:t>
            </a:r>
            <a:r>
              <a:rPr lang="fr-FR" dirty="0"/>
              <a:t> = open(" </a:t>
            </a:r>
            <a:r>
              <a:rPr lang="fr-FR" dirty="0" err="1"/>
              <a:t>monfichier.json</a:t>
            </a:r>
            <a:r>
              <a:rPr lang="fr-FR" dirty="0"/>
              <a:t> "  , " w")</a:t>
            </a:r>
          </a:p>
          <a:p>
            <a:pPr marL="381600" lvl="1" indent="0">
              <a:buNone/>
            </a:pPr>
            <a:r>
              <a:rPr lang="fr-FR"/>
              <a:t>json</a:t>
            </a:r>
            <a:r>
              <a:rPr lang="fr-FR" dirty="0" err="1"/>
              <a:t>.dump</a:t>
            </a:r>
            <a:r>
              <a:rPr lang="fr-FR" dirty="0"/>
              <a:t>(</a:t>
            </a:r>
            <a:r>
              <a:rPr lang="fr-FR" dirty="0" err="1"/>
              <a:t>mon_contenu,fp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803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D1BB0-05DB-482D-94C0-0295B70D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Ecrire du </a:t>
            </a:r>
            <a:r>
              <a:rPr lang="fr-FR" dirty="0" err="1"/>
              <a:t>json</a:t>
            </a:r>
            <a:r>
              <a:rPr lang="fr-FR" dirty="0"/>
              <a:t> en python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E9DA19-3961-44FC-BEBC-F82E7B8F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432D53-8FBB-483A-80B5-86E38B5E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09967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1858</TotalTime>
  <Words>148</Words>
  <Application>Microsoft Office PowerPoint</Application>
  <PresentationFormat>Affichage à l'écran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Pochoir Pleine</vt:lpstr>
      <vt:lpstr>Verdana</vt:lpstr>
      <vt:lpstr>Rennes2</vt:lpstr>
      <vt:lpstr>Python et Open Data </vt:lpstr>
      <vt:lpstr>Fichier json</vt:lpstr>
      <vt:lpstr>Lire du json en python</vt:lpstr>
      <vt:lpstr>ecrire du json en python</vt:lpstr>
      <vt:lpstr>Ecrire du json en python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34</cp:revision>
  <dcterms:created xsi:type="dcterms:W3CDTF">2021-08-31T16:02:36Z</dcterms:created>
  <dcterms:modified xsi:type="dcterms:W3CDTF">2022-09-26T14:35:21Z</dcterms:modified>
</cp:coreProperties>
</file>