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2" r:id="rId2"/>
    <p:sldId id="275" r:id="rId3"/>
    <p:sldId id="267" r:id="rId4"/>
    <p:sldId id="274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UR2-dia-titr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0800" y="3810000"/>
            <a:ext cx="6400800" cy="1142999"/>
          </a:xfrm>
        </p:spPr>
        <p:txBody>
          <a:bodyPr/>
          <a:lstStyle>
            <a:lvl1pPr algn="l">
              <a:defRPr sz="3600">
                <a:latin typeface="Pochoir Pleine" panose="02000503020000020004" pitchFamily="2" charset="0"/>
                <a:cs typeface="Verdana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0800" y="4953000"/>
            <a:ext cx="6400800" cy="1143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ochoir Pleine" panose="02000503020000020004" pitchFamily="2" charset="0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0BBE49-FCCB-4A90-A45C-67088542EE9F}" type="datetime1">
              <a:rPr lang="fr-FR" smtClean="0"/>
              <a:t>04/09/2024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B7FB-1F47-4279-BE38-1D59200E4A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71AEC-2BC4-4B6C-B79E-00D12817ECD9}" type="datetime1">
              <a:rPr lang="fr-FR" smtClean="0"/>
              <a:t>04/09/2024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pic>
        <p:nvPicPr>
          <p:cNvPr id="5632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8888"/>
            <a:ext cx="9144000" cy="55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4896544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chemeClr val="accent2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chemeClr val="accent3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757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/>
            </a:lvl1pPr>
          </a:lstStyle>
          <a:p>
            <a:pPr>
              <a:defRPr/>
            </a:pPr>
            <a:fld id="{9AA5C746-148B-4EBA-97BC-84171D2CF4D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54006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rgbClr val="004DFF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rgbClr val="29C200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7119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FFCB7-D57F-4C8C-BA32-2BA73F4500C6}" type="datetime1">
              <a:rPr lang="fr-FR" smtClean="0"/>
              <a:t>04/09/2024</a:t>
            </a:fld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8B791-9587-46D3-BA8A-979462B0508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CA852A4D-1BFF-498F-B63C-A36E50EC025B}" type="datetime1">
              <a:rPr lang="fr-FR" smtClean="0"/>
              <a:t>04/09/2024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501B941A-0444-44D9-B8F6-F78B7957E1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8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fr-FR" sz="2800" dirty="0">
                <a:latin typeface="Pochoir Pleine" panose="02000503020000020004"/>
              </a:rPr>
              <a:t>Python et Open Data</a:t>
            </a:r>
            <a:br>
              <a:rPr lang="fr-FR" altLang="fr-FR" sz="2800" dirty="0">
                <a:latin typeface="Pochoir Pleine" panose="02000503020000020004"/>
              </a:rPr>
            </a:br>
            <a:br>
              <a:rPr lang="fr-FR" altLang="fr-FR" sz="2800" dirty="0">
                <a:latin typeface="Pochoir Pleine" panose="02000503020000020004"/>
              </a:rPr>
            </a:br>
            <a:r>
              <a:rPr lang="fr-FR" altLang="fr-FR" sz="2800" dirty="0">
                <a:latin typeface="Pochoir Pleine" panose="02000503020000020004"/>
              </a:rPr>
              <a:t>Introduction</a:t>
            </a:r>
            <a:endParaRPr lang="fr-FR" sz="2800" dirty="0">
              <a:latin typeface="Pochoir Pleine" panose="02000503020000020004"/>
            </a:endParaRP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fr-FR" altLang="fr-FR" dirty="0"/>
            </a:br>
            <a:r>
              <a:rPr lang="fr-FR" altLang="fr-FR" dirty="0"/>
              <a:t>Septembre 2024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7171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34FC44-51F7-4AF7-AD83-C5D43328579B}" type="slidenum">
              <a:rPr kumimoji="0" lang="fr-FR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alt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7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A8967-1E83-4705-B761-78BD69F7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727A234-23DF-4356-BB21-446E0698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B68359-A55A-49C5-9DC4-E7FA7F1F3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Savoir traiter des données avec Python</a:t>
            </a:r>
          </a:p>
          <a:p>
            <a:pPr lvl="1"/>
            <a:r>
              <a:rPr lang="fr-FR" dirty="0"/>
              <a:t>Lire des données</a:t>
            </a:r>
          </a:p>
          <a:p>
            <a:pPr lvl="2"/>
            <a:r>
              <a:rPr lang="fr-FR" dirty="0"/>
              <a:t>En local sur un fichier</a:t>
            </a:r>
          </a:p>
          <a:p>
            <a:pPr lvl="2"/>
            <a:r>
              <a:rPr lang="fr-FR" dirty="0"/>
              <a:t>Internet</a:t>
            </a:r>
          </a:p>
          <a:p>
            <a:pPr lvl="1"/>
            <a:r>
              <a:rPr lang="fr-FR" dirty="0"/>
              <a:t>Transformer des données</a:t>
            </a:r>
          </a:p>
          <a:p>
            <a:pPr lvl="2"/>
            <a:r>
              <a:rPr lang="fr-FR" dirty="0"/>
              <a:t>Extraire les informations pertinentes des fichiers d’entrée</a:t>
            </a:r>
          </a:p>
          <a:p>
            <a:pPr lvl="2"/>
            <a:r>
              <a:rPr lang="fr-FR" dirty="0"/>
              <a:t>Formater les données </a:t>
            </a:r>
            <a:r>
              <a:rPr lang="fr-FR"/>
              <a:t>à analyser</a:t>
            </a:r>
            <a:endParaRPr lang="fr-FR" dirty="0"/>
          </a:p>
          <a:p>
            <a:r>
              <a:rPr lang="fr-FR" dirty="0"/>
              <a:t>Prérequis</a:t>
            </a:r>
          </a:p>
          <a:p>
            <a:pPr lvl="1"/>
            <a:r>
              <a:rPr lang="fr-FR" dirty="0"/>
              <a:t>Syntaxe de base en python </a:t>
            </a:r>
          </a:p>
        </p:txBody>
      </p:sp>
    </p:spTree>
    <p:extLst>
      <p:ext uri="{BB962C8B-B14F-4D97-AF65-F5344CB8AC3E}">
        <p14:creationId xmlns:p14="http://schemas.microsoft.com/office/powerpoint/2010/main" val="75111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Uniquement du TD</a:t>
            </a:r>
          </a:p>
          <a:p>
            <a:endParaRPr lang="fr-FR" dirty="0"/>
          </a:p>
          <a:p>
            <a:r>
              <a:rPr lang="fr-FR" dirty="0"/>
              <a:t>2 enseignants</a:t>
            </a:r>
          </a:p>
          <a:p>
            <a:pPr lvl="2"/>
            <a:r>
              <a:rPr lang="fr-FR" dirty="0"/>
              <a:t>Mme Lemaitre (coordinatrice de l’enseignement)</a:t>
            </a:r>
          </a:p>
          <a:p>
            <a:pPr lvl="2"/>
            <a:r>
              <a:rPr lang="fr-FR" dirty="0"/>
              <a:t>M. </a:t>
            </a:r>
            <a:r>
              <a:rPr lang="fr-FR" dirty="0" err="1"/>
              <a:t>Tavenard</a:t>
            </a: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36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8DB41-CC17-400D-8356-78D94F2F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travail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BEB559-CCEF-4E91-9F7F-800199DF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93C4B5-6B1C-4BF9-9C8C-793B9F2A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Espace cours Cursus</a:t>
            </a:r>
          </a:p>
          <a:p>
            <a:pPr lvl="1"/>
            <a:r>
              <a:rPr lang="fr-FR" dirty="0"/>
              <a:t>04FF331 - Python et Open Data</a:t>
            </a:r>
          </a:p>
          <a:p>
            <a:r>
              <a:rPr lang="fr-FR" dirty="0"/>
              <a:t>Matériel disponible</a:t>
            </a:r>
          </a:p>
          <a:p>
            <a:pPr lvl="1"/>
            <a:r>
              <a:rPr lang="fr-FR" dirty="0"/>
              <a:t>Quelques slides de cours </a:t>
            </a:r>
          </a:p>
          <a:p>
            <a:pPr lvl="2"/>
            <a:r>
              <a:rPr lang="fr-FR" dirty="0"/>
              <a:t>Présentés en séance</a:t>
            </a:r>
          </a:p>
          <a:p>
            <a:pPr lvl="1"/>
            <a:r>
              <a:rPr lang="fr-FR" dirty="0"/>
              <a:t>Sujets d’exercices</a:t>
            </a:r>
          </a:p>
          <a:p>
            <a:pPr lvl="2"/>
            <a:r>
              <a:rPr lang="fr-FR" dirty="0"/>
              <a:t>Une fiche de TD par séance</a:t>
            </a:r>
          </a:p>
          <a:p>
            <a:pPr lvl="3"/>
            <a:r>
              <a:rPr lang="fr-FR" dirty="0"/>
              <a:t>A faire pendant la séance</a:t>
            </a:r>
          </a:p>
          <a:p>
            <a:pPr lvl="3"/>
            <a:r>
              <a:rPr lang="fr-FR" dirty="0"/>
              <a:t>A terminer pour la semaine suivante, le cas échéant</a:t>
            </a:r>
          </a:p>
          <a:p>
            <a:pPr lvl="1"/>
            <a:r>
              <a:rPr lang="fr-FR" dirty="0"/>
              <a:t>Exemples de corrections </a:t>
            </a:r>
          </a:p>
          <a:p>
            <a:pPr lvl="2"/>
            <a:r>
              <a:rPr lang="fr-FR" dirty="0"/>
              <a:t>Comparer son code avec la solution proposée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680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prévisionnel du semestre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27A26F-F00B-4596-8258-FF21EF8271F6}" type="slidenum">
              <a:rPr kumimoji="0" lang="fr-FR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4C81FAB-0ED3-4377-B585-A4830F95E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73864"/>
              </p:ext>
            </p:extLst>
          </p:nvPr>
        </p:nvGraphicFramePr>
        <p:xfrm>
          <a:off x="655302" y="1166018"/>
          <a:ext cx="7833396" cy="4525963"/>
        </p:xfrm>
        <a:graphic>
          <a:graphicData uri="http://schemas.openxmlformats.org/drawingml/2006/table">
            <a:tbl>
              <a:tblPr/>
              <a:tblGrid>
                <a:gridCol w="1081219">
                  <a:extLst>
                    <a:ext uri="{9D8B030D-6E8A-4147-A177-3AD203B41FA5}">
                      <a16:colId xmlns:a16="http://schemas.microsoft.com/office/drawing/2014/main" val="2549420699"/>
                    </a:ext>
                  </a:extLst>
                </a:gridCol>
                <a:gridCol w="1434518">
                  <a:extLst>
                    <a:ext uri="{9D8B030D-6E8A-4147-A177-3AD203B41FA5}">
                      <a16:colId xmlns:a16="http://schemas.microsoft.com/office/drawing/2014/main" val="451521034"/>
                    </a:ext>
                  </a:extLst>
                </a:gridCol>
                <a:gridCol w="5317659">
                  <a:extLst>
                    <a:ext uri="{9D8B030D-6E8A-4147-A177-3AD203B41FA5}">
                      <a16:colId xmlns:a16="http://schemas.microsoft.com/office/drawing/2014/main" val="2947206821"/>
                    </a:ext>
                  </a:extLst>
                </a:gridCol>
              </a:tblGrid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Semaine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Date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Thème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99773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9/9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API de calcul de trajets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36852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16/9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Problèmes de calculs d’itinéraire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52640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3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23/9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Compteur de passages de vélos à Rennes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294542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4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30/9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Restaurants new-yorkais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50107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5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7/10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Analyse de chemins de randonnées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38509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6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17/10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API Cinéma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14109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7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21/10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>
                          <a:solidFill>
                            <a:srgbClr val="FF0000"/>
                          </a:solidFill>
                          <a:effectLst/>
                          <a:latin typeface="Liberation Sans" panose="020B0604020202020204" pitchFamily="34" charset="0"/>
                        </a:rPr>
                        <a:t>Examen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57032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8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4/11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Cartes du réseau de transports en commun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624548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9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20/11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API Star, métro Rennais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829663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10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27/11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Combinaison d’APIs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33659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4/12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solidFill>
                            <a:srgbClr val="FF0000"/>
                          </a:solidFill>
                          <a:effectLst/>
                          <a:latin typeface="Liberation Sans" panose="020B0604020202020204" pitchFamily="34" charset="0"/>
                        </a:rPr>
                        <a:t>Projet 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63002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11/12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solidFill>
                            <a:srgbClr val="FF0000"/>
                          </a:solidFill>
                          <a:effectLst/>
                          <a:latin typeface="Liberation Sans" panose="020B0604020202020204" pitchFamily="34" charset="0"/>
                        </a:rPr>
                        <a:t>Projet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18849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352CC208-C20D-4C19-B7C0-DD1D4F82E966}"/>
              </a:ext>
            </a:extLst>
          </p:cNvPr>
          <p:cNvSpPr txBox="1"/>
          <p:nvPr/>
        </p:nvSpPr>
        <p:spPr>
          <a:xfrm>
            <a:off x="813732" y="5794723"/>
            <a:ext cx="241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Verdana"/>
              </a:rPr>
              <a:t>=&gt; 2 Evaluations</a:t>
            </a:r>
          </a:p>
        </p:txBody>
      </p:sp>
    </p:spTree>
    <p:extLst>
      <p:ext uri="{BB962C8B-B14F-4D97-AF65-F5344CB8AC3E}">
        <p14:creationId xmlns:p14="http://schemas.microsoft.com/office/powerpoint/2010/main" val="1511546693"/>
      </p:ext>
    </p:extLst>
  </p:cSld>
  <p:clrMapOvr>
    <a:masterClrMapping/>
  </p:clrMapOvr>
</p:sld>
</file>

<file path=ppt/theme/theme1.xml><?xml version="1.0" encoding="utf-8"?>
<a:theme xmlns:a="http://schemas.openxmlformats.org/drawingml/2006/main" name="Rennes2">
  <a:themeElements>
    <a:clrScheme name="Charte Université Rennes 2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E60000"/>
      </a:accent1>
      <a:accent2>
        <a:srgbClr val="004DFF"/>
      </a:accent2>
      <a:accent3>
        <a:srgbClr val="29C200"/>
      </a:accent3>
      <a:accent4>
        <a:srgbClr val="5C3BFF"/>
      </a:accent4>
      <a:accent5>
        <a:srgbClr val="FFFF00"/>
      </a:accent5>
      <a:accent6>
        <a:srgbClr val="FF33FF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>
                <a:lumMod val="50000"/>
              </a:schemeClr>
            </a:solidFill>
            <a:latin typeface="Verdan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6677</TotalTime>
  <Words>199</Words>
  <Application>Microsoft Office PowerPoint</Application>
  <PresentationFormat>Affichage à l'écran (4:3)</PresentationFormat>
  <Paragraphs>83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Liberation Sans</vt:lpstr>
      <vt:lpstr>Pochoir Pleine</vt:lpstr>
      <vt:lpstr>Verdana</vt:lpstr>
      <vt:lpstr>Rennes2</vt:lpstr>
      <vt:lpstr>Python et Open Data  Introduction</vt:lpstr>
      <vt:lpstr>Objectifs</vt:lpstr>
      <vt:lpstr>Format </vt:lpstr>
      <vt:lpstr>Méthodes de travail</vt:lpstr>
      <vt:lpstr>Déroulement prévisionnel du semestre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et Open Data</dc:title>
  <dc:creator>Aurélie Lemaitre-Legargeant</dc:creator>
  <cp:lastModifiedBy>Aurelie Lemaitre</cp:lastModifiedBy>
  <cp:revision>30</cp:revision>
  <dcterms:created xsi:type="dcterms:W3CDTF">2021-08-31T16:02:36Z</dcterms:created>
  <dcterms:modified xsi:type="dcterms:W3CDTF">2024-09-04T12:35:21Z</dcterms:modified>
</cp:coreProperties>
</file>