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64" r:id="rId3"/>
    <p:sldId id="263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07/11/2022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sz="2800" dirty="0">
                <a:latin typeface="Pochoir Pleine" panose="02000503020000020004"/>
              </a:rPr>
              <a:t>Python et Open Data</a:t>
            </a:r>
            <a:br>
              <a:rPr lang="fr-FR" altLang="fr-FR" sz="2800" dirty="0">
                <a:latin typeface="Pochoir Pleine" panose="02000503020000020004"/>
              </a:rPr>
            </a:br>
            <a:br>
              <a:rPr lang="fr-FR" altLang="fr-FR" sz="2800" dirty="0">
                <a:latin typeface="Pochoir Pleine" panose="02000503020000020004"/>
              </a:rPr>
            </a:br>
            <a:r>
              <a:rPr lang="fr-FR" altLang="fr-FR" sz="2800" dirty="0">
                <a:latin typeface="Pochoir Pleine" panose="02000503020000020004"/>
              </a:rPr>
              <a:t>CSV</a:t>
            </a:r>
            <a:endParaRPr lang="fr-FR" sz="2800" dirty="0">
              <a:latin typeface="Pochoir Pleine" panose="02000503020000020004"/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34FC44-51F7-4AF7-AD83-C5D43328579B}" type="slidenum">
              <a:rPr kumimoji="0" lang="fr-FR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alt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6632F-8A0E-434F-BAE7-0371DAC9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Éléments utiles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A289FC-8156-409C-A2C3-AE167A2F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AFDE7D-85D1-4384-8C5A-CA307380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Vus en cours de Python </a:t>
            </a:r>
          </a:p>
          <a:p>
            <a:pPr lvl="1"/>
            <a:r>
              <a:rPr lang="fr-FR" dirty="0"/>
              <a:t>Ouverture de fichier</a:t>
            </a:r>
          </a:p>
          <a:p>
            <a:pPr lvl="1"/>
            <a:r>
              <a:rPr lang="fr-FR" dirty="0"/>
              <a:t>Chargement de csv</a:t>
            </a:r>
          </a:p>
          <a:p>
            <a:pPr lvl="1"/>
            <a:r>
              <a:rPr lang="fr-FR" dirty="0"/>
              <a:t>Dict Reader</a:t>
            </a:r>
          </a:p>
          <a:p>
            <a:r>
              <a:rPr lang="fr-FR" dirty="0"/>
              <a:t>Autres éléments</a:t>
            </a:r>
          </a:p>
          <a:p>
            <a:pPr lvl="1"/>
            <a:r>
              <a:rPr lang="fr-FR" dirty="0"/>
              <a:t>CSV</a:t>
            </a:r>
          </a:p>
          <a:p>
            <a:pPr lvl="2"/>
            <a:r>
              <a:rPr lang="fr-FR" dirty="0"/>
              <a:t>Chargement de grands fichiers</a:t>
            </a:r>
          </a:p>
          <a:p>
            <a:pPr lvl="1"/>
            <a:r>
              <a:rPr lang="fr-FR" dirty="0"/>
              <a:t>Chaines de caractère</a:t>
            </a:r>
          </a:p>
          <a:p>
            <a:pPr lvl="2"/>
            <a:r>
              <a:rPr lang="fr-FR" dirty="0"/>
              <a:t>Scinder une chaine de caractères</a:t>
            </a:r>
          </a:p>
        </p:txBody>
      </p:sp>
    </p:spTree>
    <p:extLst>
      <p:ext uri="{BB962C8B-B14F-4D97-AF65-F5344CB8AC3E}">
        <p14:creationId xmlns:p14="http://schemas.microsoft.com/office/powerpoint/2010/main" val="269679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E8FEA-189B-4D5F-B7B6-FF50C3A4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Charger un grand fichier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A197AD-B575-4046-A61C-68F67B69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7EE73F-1AA6-4AC7-B545-8F262C9B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 problématique des longues lignes</a:t>
            </a:r>
          </a:p>
          <a:p>
            <a:pPr lvl="1"/>
            <a:r>
              <a:rPr lang="fr-FR" dirty="0"/>
              <a:t>Par défaut, chargement limité à 128000 caractères par ligne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Peut causer une erreur de type</a:t>
            </a:r>
          </a:p>
          <a:p>
            <a:pPr marL="914400" lvl="2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csv.Error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field larger than field limit (131072)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/>
          </a:p>
          <a:p>
            <a:r>
              <a:rPr lang="fr-FR" dirty="0"/>
              <a:t>Possibilité de modifier cette limite</a:t>
            </a:r>
          </a:p>
          <a:p>
            <a:pPr marL="381600" lvl="1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max_size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1000000</a:t>
            </a:r>
          </a:p>
          <a:p>
            <a:pPr marL="381600" lvl="1" indent="0">
              <a:buNone/>
            </a:pP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csv.field_size_limit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max_size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600" lvl="1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…</a:t>
            </a:r>
            <a:b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csv.DictReader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(…)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57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C739A-238D-4D82-9177-6E3F1C1E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Scinder une chaine de caractères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A1DC44-609F-4B8F-BE75-B1DCFC01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B4D47-875B-4C15-A242-0904480A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Méthode split de chaînes de caractères</a:t>
            </a:r>
          </a:p>
          <a:p>
            <a:r>
              <a:rPr lang="fr-FR" dirty="0"/>
              <a:t>A partir d’une chaine de caractères, et un séparateur,  produit une liste des éléments</a:t>
            </a:r>
          </a:p>
          <a:p>
            <a:pPr marL="381600" lvl="1" indent="0">
              <a:buNone/>
            </a:pPr>
            <a:endParaRPr lang="en-US" sz="200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600" lvl="1" indent="0">
              <a:buNone/>
            </a:pPr>
            <a:r>
              <a:rPr lang="en-US" sz="2000">
                <a:latin typeface="Source Code Pro" panose="020B0509030403020204" pitchFamily="49" charset="0"/>
                <a:ea typeface="Source Code Pro" panose="020B0509030403020204" pitchFamily="49" charset="0"/>
              </a:rPr>
              <a:t>chaine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“1a2#23#12b86#4b3”</a:t>
            </a:r>
          </a:p>
          <a:p>
            <a:pPr marL="381600" lvl="1" indent="0">
              <a:buNone/>
            </a:pP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liste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chaine.split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(“#”)</a:t>
            </a:r>
          </a:p>
          <a:p>
            <a:pPr marL="381600" lvl="1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liste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600" lvl="1" indent="0">
              <a:buNone/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600" lvl="1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 [“1a2”,”23”,”12b86”,”4b3”]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2407234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161</Words>
  <Application>Microsoft Office PowerPoint</Application>
  <PresentationFormat>Affichage à l'écran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Pochoir Pleine</vt:lpstr>
      <vt:lpstr>Source Code Pro</vt:lpstr>
      <vt:lpstr>Verdana</vt:lpstr>
      <vt:lpstr>Rennes2</vt:lpstr>
      <vt:lpstr>Python et Open Data  CSV</vt:lpstr>
      <vt:lpstr>Éléments utiles</vt:lpstr>
      <vt:lpstr>Charger un grand fichier</vt:lpstr>
      <vt:lpstr>Scinder une chaine de caractères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30</cp:revision>
  <dcterms:created xsi:type="dcterms:W3CDTF">2021-08-31T16:02:36Z</dcterms:created>
  <dcterms:modified xsi:type="dcterms:W3CDTF">2022-11-07T07:21:29Z</dcterms:modified>
</cp:coreProperties>
</file>