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262" r:id="rId2"/>
    <p:sldId id="263" r:id="rId3"/>
    <p:sldId id="264" r:id="rId4"/>
    <p:sldId id="265" r:id="rId5"/>
    <p:sldId id="266" r:id="rId6"/>
    <p:sldId id="267" r:id="rId7"/>
    <p:sldId id="269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49D3F-BB68-4DB2-ADF1-91AD81BE0C5A}" type="datetimeFigureOut">
              <a:rPr lang="fr-FR" smtClean="0"/>
              <a:t>29/11/2022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F65D7-7668-45C9-9F20-3C2B8B4BC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96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UR2-dia-titr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0800" y="3810000"/>
            <a:ext cx="6400800" cy="1142999"/>
          </a:xfrm>
        </p:spPr>
        <p:txBody>
          <a:bodyPr/>
          <a:lstStyle>
            <a:lvl1pPr algn="l">
              <a:defRPr sz="3600">
                <a:latin typeface="Pochoir Pleine" panose="02000503020000020004" pitchFamily="2" charset="0"/>
                <a:cs typeface="Verdana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0800" y="4953000"/>
            <a:ext cx="6400800" cy="1143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Pochoir Pleine" panose="02000503020000020004" pitchFamily="2" charset="0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0BBE49-FCCB-4A90-A45C-67088542EE9F}" type="datetime1">
              <a:rPr lang="fr-FR" smtClean="0"/>
              <a:t>29/11/2022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B7FB-1F47-4279-BE38-1D59200E4A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45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71AEC-2BC4-4B6C-B79E-00D12817ECD9}" type="datetime1">
              <a:rPr lang="fr-FR" smtClean="0"/>
              <a:t>29/11/2022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pic>
        <p:nvPicPr>
          <p:cNvPr id="5632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8888"/>
            <a:ext cx="9144000" cy="55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4896544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chemeClr val="accent2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chemeClr val="accent3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757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/>
            </a:lvl1pPr>
          </a:lstStyle>
          <a:p>
            <a:pPr>
              <a:defRPr/>
            </a:pPr>
            <a:fld id="{9AA5C746-148B-4EBA-97BC-84171D2CF4D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54006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rgbClr val="004DFF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rgbClr val="29C200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7119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FFCB7-D57F-4C8C-BA32-2BA73F4500C6}" type="datetime1">
              <a:rPr lang="fr-FR" smtClean="0"/>
              <a:t>29/11/2022</a:t>
            </a:fld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8B791-9587-46D3-BA8A-979462B0508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5159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CA852A4D-1BFF-498F-B63C-A36E50EC025B}" type="datetime1">
              <a:rPr lang="fr-FR" smtClean="0"/>
              <a:t>29/11/2022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501B941A-0444-44D9-B8F6-F78B7957E1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84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my-json-server.typicode.com/alemaitr/python_opendata_l2/bornag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fr-FR" dirty="0"/>
              <a:t>Python et Open Data</a:t>
            </a:r>
            <a:br>
              <a:rPr lang="fr-FR" altLang="fr-FR" dirty="0"/>
            </a:br>
            <a:br>
              <a:rPr lang="fr-FR" altLang="fr-FR" dirty="0"/>
            </a:br>
            <a:r>
              <a:rPr lang="fr-FR" altLang="fr-FR" dirty="0"/>
              <a:t>Projet Cluedo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fr-FR" altLang="fr-FR" dirty="0"/>
            </a:br>
            <a:endParaRPr lang="fr-FR" dirty="0"/>
          </a:p>
        </p:txBody>
      </p:sp>
      <p:sp>
        <p:nvSpPr>
          <p:cNvPr id="7171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0"/>
            <a:fld id="{CD34FC44-51F7-4AF7-AD83-C5D43328579B}" type="slidenum">
              <a:rPr lang="fr-FR" altLang="fr-FR" noProof="0" smtClean="0"/>
              <a:pPr lvl="0"/>
              <a:t>1</a:t>
            </a:fld>
            <a:endParaRPr lang="fr-FR" altLang="fr-FR" noProof="0" dirty="0"/>
          </a:p>
        </p:txBody>
      </p:sp>
    </p:spTree>
    <p:extLst>
      <p:ext uri="{BB962C8B-B14F-4D97-AF65-F5344CB8AC3E}">
        <p14:creationId xmlns:p14="http://schemas.microsoft.com/office/powerpoint/2010/main" val="19857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5EB74-18DD-40D6-A6AC-7CCCD30F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</a:t>
            </a:r>
            <a:r>
              <a:rPr lang="fr-FR" dirty="0" err="1"/>
              <a:t>enquete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50D5C3-6863-4CF6-8F34-D271F4805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B2A3532-9D13-4598-AC71-8307EDEAD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Un crime a été commis </a:t>
            </a:r>
          </a:p>
          <a:p>
            <a:pPr marL="0" indent="0" algn="ctr">
              <a:buNone/>
            </a:pPr>
            <a:r>
              <a:rPr lang="fr-FR" dirty="0"/>
              <a:t>le 28/11/22 à 15h05 </a:t>
            </a:r>
          </a:p>
          <a:p>
            <a:pPr marL="0" indent="0" algn="ctr">
              <a:buNone/>
            </a:pPr>
            <a:r>
              <a:rPr lang="fr-FR" dirty="0"/>
              <a:t>à l’UFR Sciences Sociales…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16C06DF-6EEC-4756-9917-A5B332F7C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257" y="2957506"/>
            <a:ext cx="3571101" cy="3075660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601336F-907C-4430-8A2D-58B581E35822}"/>
              </a:ext>
            </a:extLst>
          </p:cNvPr>
          <p:cNvCxnSpPr>
            <a:cxnSpLocks/>
          </p:cNvCxnSpPr>
          <p:nvPr/>
        </p:nvCxnSpPr>
        <p:spPr>
          <a:xfrm flipV="1">
            <a:off x="2441275" y="4425351"/>
            <a:ext cx="1811548" cy="979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827D628-57CC-40CF-9CF9-FFC46CD52F6B}"/>
              </a:ext>
            </a:extLst>
          </p:cNvPr>
          <p:cNvSpPr/>
          <p:nvPr/>
        </p:nvSpPr>
        <p:spPr>
          <a:xfrm>
            <a:off x="146686" y="5404574"/>
            <a:ext cx="2541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GPS : 48.11859, -1.70322</a:t>
            </a:r>
          </a:p>
        </p:txBody>
      </p:sp>
    </p:spTree>
    <p:extLst>
      <p:ext uri="{BB962C8B-B14F-4D97-AF65-F5344CB8AC3E}">
        <p14:creationId xmlns:p14="http://schemas.microsoft.com/office/powerpoint/2010/main" val="379018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E6B5B3-C215-44B0-88A7-47D5EE6B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Suspects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6545174-B9A4-4441-928D-5757B067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15EB6B-BF9F-404B-956D-9EFA514BB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L’enquête a permis d’identifier 4 suspects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Seul un est coupable, à vous d’innocenter les 3 autres !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22E7D96-11CE-4E82-A959-571798308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1944182"/>
            <a:ext cx="8627682" cy="192907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8B857D7-76BB-4B08-B28B-50D5968D5683}"/>
              </a:ext>
            </a:extLst>
          </p:cNvPr>
          <p:cNvSpPr txBox="1"/>
          <p:nvPr/>
        </p:nvSpPr>
        <p:spPr>
          <a:xfrm>
            <a:off x="7341079" y="3873259"/>
            <a:ext cx="1245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Verdana"/>
              </a:rPr>
              <a:t>Georges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711EDD-BD66-471D-AC5A-F76F378F1982}"/>
              </a:ext>
            </a:extLst>
          </p:cNvPr>
          <p:cNvSpPr txBox="1"/>
          <p:nvPr/>
        </p:nvSpPr>
        <p:spPr>
          <a:xfrm>
            <a:off x="2895600" y="3873259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Verdana"/>
              </a:rPr>
              <a:t>Jean-Mi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B49EBD-AABE-438F-A8AA-66EF641C027D}"/>
              </a:ext>
            </a:extLst>
          </p:cNvPr>
          <p:cNvSpPr txBox="1"/>
          <p:nvPr/>
        </p:nvSpPr>
        <p:spPr>
          <a:xfrm>
            <a:off x="5084700" y="3873259"/>
            <a:ext cx="1478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Verdana"/>
              </a:rPr>
              <a:t>Christiane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D3C8A91-4BAC-48FB-9D48-C1476886FF67}"/>
              </a:ext>
            </a:extLst>
          </p:cNvPr>
          <p:cNvSpPr txBox="1"/>
          <p:nvPr/>
        </p:nvSpPr>
        <p:spPr>
          <a:xfrm>
            <a:off x="778554" y="3873259"/>
            <a:ext cx="1034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>
                    <a:lumMod val="50000"/>
                  </a:schemeClr>
                </a:solidFill>
                <a:latin typeface="Verdana"/>
              </a:rPr>
              <a:t>Robert</a:t>
            </a:r>
          </a:p>
        </p:txBody>
      </p:sp>
    </p:spTree>
    <p:extLst>
      <p:ext uri="{BB962C8B-B14F-4D97-AF65-F5344CB8AC3E}">
        <p14:creationId xmlns:p14="http://schemas.microsoft.com/office/powerpoint/2010/main" val="406194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2D0E80-11B0-4500-B88F-118F7A8F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Géolocalisation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5BE6BC-F289-43DA-A243-E5FB40A4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08B8BDF-915E-4D97-8041-6D7E00FF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suspect est géolocalisé</a:t>
            </a:r>
          </a:p>
          <a:p>
            <a:pPr lvl="1"/>
            <a:r>
              <a:rPr lang="fr-FR" dirty="0"/>
              <a:t>Par des tweets</a:t>
            </a:r>
          </a:p>
          <a:p>
            <a:pPr lvl="2"/>
            <a:r>
              <a:rPr lang="fr-FR" dirty="0"/>
              <a:t>Lorsque le suspect a donné sa localisation dans le tweet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Par le bornage de son téléphone</a:t>
            </a:r>
          </a:p>
          <a:p>
            <a:pPr lvl="2"/>
            <a:r>
              <a:rPr lang="fr-FR" dirty="0"/>
              <a:t>Lorsque le suspect n’a pas éteint son téléphone</a:t>
            </a:r>
          </a:p>
        </p:txBody>
      </p:sp>
    </p:spTree>
    <p:extLst>
      <p:ext uri="{BB962C8B-B14F-4D97-AF65-F5344CB8AC3E}">
        <p14:creationId xmlns:p14="http://schemas.microsoft.com/office/powerpoint/2010/main" val="339667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ED6C93-0D00-4165-AE58-B4986A67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Innocenter un suspect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D83D37-56EF-402A-BCB2-E1F3FA71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5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D34B4-13AA-4A68-A5A2-EA8A421B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Un suspect est innocent </a:t>
            </a:r>
          </a:p>
          <a:p>
            <a:pPr lvl="1"/>
            <a:r>
              <a:rPr lang="fr-FR" sz="2000" dirty="0"/>
              <a:t>s’il ne pouvait pas être présent à 15h05 sur les lieux du crime</a:t>
            </a:r>
          </a:p>
          <a:p>
            <a:pPr lvl="1"/>
            <a:r>
              <a:rPr lang="fr-FR" sz="2000" dirty="0"/>
              <a:t>compte tenu de ses géolocalisations connues</a:t>
            </a:r>
          </a:p>
          <a:p>
            <a:r>
              <a:rPr lang="fr-FR" sz="2400" dirty="0"/>
              <a:t>Exemples :</a:t>
            </a:r>
          </a:p>
          <a:p>
            <a:pPr lvl="1"/>
            <a:r>
              <a:rPr lang="fr-FR" sz="2000" dirty="0"/>
              <a:t>Jacques a </a:t>
            </a:r>
            <a:r>
              <a:rPr lang="fr-FR" sz="2000" dirty="0" err="1"/>
              <a:t>tweeté</a:t>
            </a:r>
            <a:r>
              <a:rPr lang="fr-FR" sz="2000" dirty="0"/>
              <a:t> à 15h07 au Stade Rennais </a:t>
            </a:r>
          </a:p>
          <a:p>
            <a:pPr lvl="2"/>
            <a:r>
              <a:rPr lang="fr-FR" sz="1800" dirty="0"/>
              <a:t>UFR Sciences sociales =&gt; Stade Rennais 8 minutes en voiture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fr-FR" sz="1800" dirty="0"/>
              <a:t> Robert est innocent</a:t>
            </a:r>
          </a:p>
          <a:p>
            <a:pPr lvl="1"/>
            <a:r>
              <a:rPr lang="fr-FR" sz="2000" dirty="0"/>
              <a:t>Josiane a </a:t>
            </a:r>
            <a:r>
              <a:rPr lang="fr-FR" sz="2000" dirty="0" err="1"/>
              <a:t>tweeté</a:t>
            </a:r>
            <a:r>
              <a:rPr lang="fr-FR" sz="2000" dirty="0"/>
              <a:t> à 11h40 à la Tour Eiffel</a:t>
            </a:r>
          </a:p>
          <a:p>
            <a:pPr lvl="2"/>
            <a:r>
              <a:rPr lang="fr-FR" sz="1800" dirty="0"/>
              <a:t>Tour Eiffel =&gt; UFR Sciences sociale 3h20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fr-FR" sz="1800" dirty="0"/>
              <a:t> Ce tweet ne permet pas d’innocenter Josiane</a:t>
            </a:r>
          </a:p>
          <a:p>
            <a:pPr lvl="1"/>
            <a:r>
              <a:rPr lang="fr-FR" sz="2000" dirty="0">
                <a:solidFill>
                  <a:prstClr val="black"/>
                </a:solidFill>
              </a:rPr>
              <a:t>Le téléphone de Marcelle a borné à 14h30 à Nantes</a:t>
            </a:r>
          </a:p>
          <a:p>
            <a:pPr lvl="2"/>
            <a:r>
              <a:rPr lang="fr-FR" sz="1800" dirty="0"/>
              <a:t>Nantes =&gt; UFR Sciences sociale 1h10</a:t>
            </a:r>
          </a:p>
          <a:p>
            <a:pPr lvl="2">
              <a:buFont typeface="Symbol" panose="05050102010706020507" pitchFamily="18" charset="2"/>
              <a:buChar char="Þ"/>
            </a:pPr>
            <a:r>
              <a:rPr lang="fr-FR" sz="1800" dirty="0"/>
              <a:t> Marcelle est innocente</a:t>
            </a:r>
          </a:p>
          <a:p>
            <a:pPr lvl="1"/>
            <a:endParaRPr lang="fr-FR" dirty="0">
              <a:solidFill>
                <a:prstClr val="black"/>
              </a:solidFill>
            </a:endParaRPr>
          </a:p>
          <a:p>
            <a:pPr marL="914400" lvl="2" indent="0">
              <a:buClr>
                <a:srgbClr val="004DFF"/>
              </a:buClr>
              <a:buNone/>
            </a:pPr>
            <a:endParaRPr lang="fr-FR" sz="1600" dirty="0">
              <a:solidFill>
                <a:prstClr val="black"/>
              </a:solidFill>
            </a:endParaRPr>
          </a:p>
          <a:p>
            <a:pPr lvl="2">
              <a:buClr>
                <a:srgbClr val="004DFF"/>
              </a:buClr>
            </a:pPr>
            <a:endParaRPr lang="fr-FR" dirty="0">
              <a:solidFill>
                <a:prstClr val="black"/>
              </a:solidFill>
            </a:endParaRPr>
          </a:p>
          <a:p>
            <a:pPr lvl="2">
              <a:buFont typeface="Symbol" panose="05050102010706020507" pitchFamily="18" charset="2"/>
              <a:buChar char="Þ"/>
            </a:pPr>
            <a:endParaRPr lang="fr-FR" dirty="0"/>
          </a:p>
          <a:p>
            <a:pPr lvl="1">
              <a:buFont typeface="Symbol" panose="05050102010706020507" pitchFamily="18" charset="2"/>
              <a:buChar char="Þ"/>
            </a:pPr>
            <a:endParaRPr lang="fr-FR" dirty="0"/>
          </a:p>
          <a:p>
            <a:pPr lvl="2">
              <a:buFont typeface="Symbol" panose="05050102010706020507" pitchFamily="18" charset="2"/>
              <a:buChar char="Þ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59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BCEC0E-D752-46F6-A9A1-587F4E7C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Techniquement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2AE9AFF-1721-45B1-869F-8953F0A1C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6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43E2F7-6CC7-42D5-B1CE-EAD96F068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Liste des suspects</a:t>
            </a:r>
          </a:p>
          <a:p>
            <a:pPr lvl="1"/>
            <a:r>
              <a:rPr lang="fr-FR" dirty="0"/>
              <a:t>Fichier suspect.csv</a:t>
            </a:r>
          </a:p>
          <a:p>
            <a:r>
              <a:rPr lang="fr-FR" dirty="0"/>
              <a:t>Tweets des suspects</a:t>
            </a:r>
          </a:p>
          <a:p>
            <a:pPr lvl="1"/>
            <a:r>
              <a:rPr lang="fr-FR" dirty="0"/>
              <a:t>Utiliser l’API </a:t>
            </a:r>
            <a:r>
              <a:rPr lang="fr-FR" dirty="0" err="1"/>
              <a:t>tweepy</a:t>
            </a:r>
            <a:r>
              <a:rPr lang="fr-FR" dirty="0"/>
              <a:t> avec les identifiants des suspects</a:t>
            </a:r>
          </a:p>
          <a:p>
            <a:r>
              <a:rPr lang="fr-FR" dirty="0"/>
              <a:t>Bornage </a:t>
            </a:r>
            <a:r>
              <a:rPr lang="fr-FR" dirty="0" err="1"/>
              <a:t>téléphoniqe</a:t>
            </a:r>
            <a:endParaRPr lang="fr-FR" dirty="0"/>
          </a:p>
          <a:p>
            <a:pPr lvl="1"/>
            <a:r>
              <a:rPr lang="fr-FR" dirty="0"/>
              <a:t>API bornage </a:t>
            </a:r>
            <a:r>
              <a:rPr lang="fr-FR" sz="1200" dirty="0"/>
              <a:t>: </a:t>
            </a:r>
            <a:r>
              <a:rPr lang="fr-FR" sz="1200" dirty="0">
                <a:hlinkClick r:id="rId2"/>
              </a:rPr>
              <a:t>http://my-json-server.typicode.com/alemaitr/python_opendata_l2/bornage</a:t>
            </a:r>
            <a:endParaRPr lang="fr-FR" sz="1200" dirty="0"/>
          </a:p>
          <a:p>
            <a:r>
              <a:rPr lang="fr-FR" dirty="0"/>
              <a:t>Calcul de distance</a:t>
            </a:r>
          </a:p>
          <a:p>
            <a:pPr lvl="1"/>
            <a:r>
              <a:rPr lang="fr-FR" dirty="0"/>
              <a:t>API </a:t>
            </a:r>
            <a:r>
              <a:rPr lang="fr-FR" dirty="0" err="1"/>
              <a:t>GraphHopper</a:t>
            </a:r>
            <a:endParaRPr lang="fr-FR" dirty="0"/>
          </a:p>
          <a:p>
            <a:r>
              <a:rPr lang="fr-FR" dirty="0"/>
              <a:t>Comparaison de durées</a:t>
            </a:r>
          </a:p>
          <a:p>
            <a:pPr lvl="1"/>
            <a:r>
              <a:rPr lang="fr-FR" dirty="0"/>
              <a:t>Module </a:t>
            </a:r>
            <a:r>
              <a:rPr lang="fr-FR" dirty="0" err="1"/>
              <a:t>datetime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9622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84A5D-E417-4503-B727-0DA9812E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Rendu attendu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5B3E199-9DE1-4B04-AC4D-9E3FC9BA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7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29ECEEE-5FE7-4EE0-BFAA-48040A989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Niveau 1</a:t>
            </a:r>
          </a:p>
          <a:p>
            <a:pPr lvl="1"/>
            <a:r>
              <a:rPr lang="fr-FR" dirty="0"/>
              <a:t>Quels sont les suspects innocentés ? </a:t>
            </a:r>
          </a:p>
          <a:p>
            <a:pPr lvl="1"/>
            <a:r>
              <a:rPr lang="fr-FR" dirty="0"/>
              <a:t>Qui est le coupable ? </a:t>
            </a:r>
          </a:p>
          <a:p>
            <a:r>
              <a:rPr lang="fr-FR" dirty="0"/>
              <a:t>Niveau 2</a:t>
            </a:r>
          </a:p>
          <a:p>
            <a:pPr lvl="1"/>
            <a:r>
              <a:rPr lang="fr-FR" dirty="0"/>
              <a:t>Soigner le code</a:t>
            </a:r>
          </a:p>
          <a:p>
            <a:pPr lvl="1"/>
            <a:r>
              <a:rPr lang="fr-FR" dirty="0"/>
              <a:t>Limiter les appels inutiles</a:t>
            </a:r>
          </a:p>
          <a:p>
            <a:pPr lvl="1"/>
            <a:r>
              <a:rPr lang="fr-FR" dirty="0"/>
              <a:t>Homogénéiser les traitements </a:t>
            </a:r>
          </a:p>
          <a:p>
            <a:r>
              <a:rPr lang="fr-FR" dirty="0"/>
              <a:t>Niveau 3</a:t>
            </a:r>
          </a:p>
          <a:p>
            <a:pPr lvl="1"/>
            <a:r>
              <a:rPr lang="fr-FR" dirty="0"/>
              <a:t>Penser à réutiliser le </a:t>
            </a:r>
            <a:r>
              <a:rPr lang="fr-FR"/>
              <a:t>TD cartographie…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601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4E9A7F-B35D-411A-8B3D-5DD6785E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Organisation pratique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74CF6D5-0434-4C37-A959-23A7BDB7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8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125E38-66DD-40EF-B277-DA0C8724A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Groupes de 2 (voir 3) étudiants</a:t>
            </a:r>
          </a:p>
          <a:p>
            <a:endParaRPr lang="fr-FR" dirty="0"/>
          </a:p>
          <a:p>
            <a:r>
              <a:rPr lang="fr-FR" dirty="0"/>
              <a:t>Rendu pour le jeudi 22 décembre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1617417"/>
      </p:ext>
    </p:extLst>
  </p:cSld>
  <p:clrMapOvr>
    <a:masterClrMapping/>
  </p:clrMapOvr>
</p:sld>
</file>

<file path=ppt/theme/theme1.xml><?xml version="1.0" encoding="utf-8"?>
<a:theme xmlns:a="http://schemas.openxmlformats.org/drawingml/2006/main" name="Rennes2">
  <a:themeElements>
    <a:clrScheme name="Charte Université Rennes 2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E60000"/>
      </a:accent1>
      <a:accent2>
        <a:srgbClr val="004DFF"/>
      </a:accent2>
      <a:accent3>
        <a:srgbClr val="29C200"/>
      </a:accent3>
      <a:accent4>
        <a:srgbClr val="5C3BFF"/>
      </a:accent4>
      <a:accent5>
        <a:srgbClr val="FFFF00"/>
      </a:accent5>
      <a:accent6>
        <a:srgbClr val="FF33FF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>
                <a:lumMod val="50000"/>
              </a:schemeClr>
            </a:solidFill>
            <a:latin typeface="Verdan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1879</TotalTime>
  <Words>290</Words>
  <Application>Microsoft Office PowerPoint</Application>
  <PresentationFormat>Affichage à l'écran (4:3)</PresentationFormat>
  <Paragraphs>78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Pochoir Pleine</vt:lpstr>
      <vt:lpstr>Symbol</vt:lpstr>
      <vt:lpstr>Verdana</vt:lpstr>
      <vt:lpstr>Rennes2</vt:lpstr>
      <vt:lpstr>Python et Open Data  Projet Cluedo</vt:lpstr>
      <vt:lpstr>L’enquete</vt:lpstr>
      <vt:lpstr>Suspects</vt:lpstr>
      <vt:lpstr>Géolocalisation</vt:lpstr>
      <vt:lpstr>Innocenter un suspect</vt:lpstr>
      <vt:lpstr>Techniquement</vt:lpstr>
      <vt:lpstr>Rendu attendu</vt:lpstr>
      <vt:lpstr>Organisation pratique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et Open Data</dc:title>
  <dc:creator>Aurélie Lemaitre-Legargeant</dc:creator>
  <cp:lastModifiedBy>Aurelie Lemaitre</cp:lastModifiedBy>
  <cp:revision>37</cp:revision>
  <dcterms:created xsi:type="dcterms:W3CDTF">2021-08-31T16:02:36Z</dcterms:created>
  <dcterms:modified xsi:type="dcterms:W3CDTF">2022-11-29T14:56:33Z</dcterms:modified>
</cp:coreProperties>
</file>