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2" r:id="rId2"/>
    <p:sldId id="264" r:id="rId3"/>
    <p:sldId id="263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7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UR2-dia-titr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90800" y="3810000"/>
            <a:ext cx="6400800" cy="1142999"/>
          </a:xfrm>
        </p:spPr>
        <p:txBody>
          <a:bodyPr/>
          <a:lstStyle>
            <a:lvl1pPr algn="l">
              <a:defRPr sz="3600">
                <a:latin typeface="Pochoir Pleine" panose="02000503020000020004" pitchFamily="2" charset="0"/>
                <a:cs typeface="Verdana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90800" y="4953000"/>
            <a:ext cx="6400800" cy="1143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Pochoir Pleine" panose="02000503020000020004" pitchFamily="2" charset="0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0BBE49-FCCB-4A90-A45C-67088542EE9F}" type="datetime1">
              <a:rPr lang="fr-FR" smtClean="0"/>
              <a:t>24/10/2024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CB7FB-1F47-4279-BE38-1D59200E4A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45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diaPPt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2"/>
          <a:stretch/>
        </p:blipFill>
        <p:spPr bwMode="auto">
          <a:xfrm>
            <a:off x="0" y="0"/>
            <a:ext cx="112815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59632" y="16564"/>
            <a:ext cx="7704855" cy="101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3400" baseline="0">
                <a:solidFill>
                  <a:srgbClr val="DE0000"/>
                </a:solidFill>
                <a:latin typeface="Pochoir Pleine" panose="02000503020000020004" pitchFamily="2" charset="0"/>
              </a:defRPr>
            </a:lvl1pPr>
          </a:lstStyle>
          <a:p>
            <a:pPr lvl="0"/>
            <a:r>
              <a:rPr lang="fr-FR" altLang="fr-FR"/>
              <a:t>Modifiez le style du titre</a:t>
            </a:r>
            <a:endParaRPr lang="fr-FR" alt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71AEC-2BC4-4B6C-B79E-00D12817ECD9}" type="datetime1">
              <a:rPr lang="fr-FR" smtClean="0"/>
              <a:t>24/10/2024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pic>
        <p:nvPicPr>
          <p:cNvPr id="5632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8888"/>
            <a:ext cx="9144000" cy="55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94186" y="6424573"/>
            <a:ext cx="577674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1519" y="1268760"/>
            <a:ext cx="8712967" cy="4896544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Pochoir Pleine" panose="02000503020000020004" pitchFamily="2" charset="0"/>
              <a:buChar char="&gt;"/>
              <a:defRPr sz="2800" b="1">
                <a:latin typeface="+mn-lt"/>
              </a:defRPr>
            </a:lvl1pPr>
            <a:lvl2pPr marL="667350" indent="-285750">
              <a:spcBef>
                <a:spcPts val="600"/>
              </a:spcBef>
              <a:buClr>
                <a:schemeClr val="accent2"/>
              </a:buClr>
              <a:buFont typeface="Pochoir Pleine" panose="02000503020000020004" pitchFamily="2" charset="0"/>
              <a:buChar char="&gt;"/>
              <a:defRPr sz="2400">
                <a:latin typeface="+mn-lt"/>
              </a:defRPr>
            </a:lvl2pPr>
            <a:lvl3pPr marL="1143000" indent="-228600">
              <a:buClr>
                <a:schemeClr val="accent3"/>
              </a:buClr>
              <a:buFont typeface="Pochoir Pleine" panose="02000503020000020004" pitchFamily="2" charset="0"/>
              <a:buChar char="›"/>
              <a:defRPr sz="2000">
                <a:latin typeface="+mn-lt"/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7576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diaPPt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2"/>
          <a:stretch/>
        </p:blipFill>
        <p:spPr bwMode="auto">
          <a:xfrm>
            <a:off x="0" y="0"/>
            <a:ext cx="112815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59632" y="16564"/>
            <a:ext cx="7704855" cy="101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3400" baseline="0">
                <a:solidFill>
                  <a:srgbClr val="DE0000"/>
                </a:solidFill>
                <a:latin typeface="Pochoir Pleine" panose="02000503020000020004" pitchFamily="2" charset="0"/>
              </a:defRPr>
            </a:lvl1pPr>
          </a:lstStyle>
          <a:p>
            <a:pPr lvl="0"/>
            <a:r>
              <a:rPr lang="fr-FR" altLang="fr-FR"/>
              <a:t>Modifiez le style du titre</a:t>
            </a:r>
            <a:endParaRPr lang="fr-FR" alt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94186" y="6424573"/>
            <a:ext cx="577674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algn="ctr">
              <a:defRPr sz="1600" b="1"/>
            </a:lvl1pPr>
          </a:lstStyle>
          <a:p>
            <a:pPr>
              <a:defRPr/>
            </a:pPr>
            <a:fld id="{9AA5C746-148B-4EBA-97BC-84171D2CF4D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1519" y="1268760"/>
            <a:ext cx="8712967" cy="54006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Pochoir Pleine" panose="02000503020000020004" pitchFamily="2" charset="0"/>
              <a:buChar char="&gt;"/>
              <a:defRPr sz="2800" b="1">
                <a:latin typeface="+mn-lt"/>
              </a:defRPr>
            </a:lvl1pPr>
            <a:lvl2pPr marL="667350" indent="-285750">
              <a:spcBef>
                <a:spcPts val="600"/>
              </a:spcBef>
              <a:buClr>
                <a:srgbClr val="004DFF"/>
              </a:buClr>
              <a:buFont typeface="Pochoir Pleine" panose="02000503020000020004" pitchFamily="2" charset="0"/>
              <a:buChar char="&gt;"/>
              <a:defRPr sz="2400">
                <a:latin typeface="+mn-lt"/>
              </a:defRPr>
            </a:lvl2pPr>
            <a:lvl3pPr marL="1143000" indent="-228600">
              <a:buClr>
                <a:srgbClr val="29C200"/>
              </a:buClr>
              <a:buFont typeface="Pochoir Pleine" panose="02000503020000020004" pitchFamily="2" charset="0"/>
              <a:buChar char="›"/>
              <a:defRPr sz="2000">
                <a:latin typeface="+mn-lt"/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7119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FFCB7-D57F-4C8C-BA32-2BA73F4500C6}" type="datetime1">
              <a:rPr lang="fr-FR" smtClean="0"/>
              <a:t>24/10/2024</a:t>
            </a:fld>
            <a:endParaRPr lang="fr-F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8B791-9587-46D3-BA8A-979462B0508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5159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CA852A4D-1BFF-498F-B63C-A36E50EC025B}" type="datetime1">
              <a:rPr lang="fr-FR" smtClean="0"/>
              <a:t>24/10/2024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501B941A-0444-44D9-B8F6-F78B7957E1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84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fr-FR" sz="2800" dirty="0">
                <a:latin typeface="Pochoir Pleine" panose="02000503020000020004"/>
              </a:rPr>
              <a:t>Python et Open Data</a:t>
            </a:r>
            <a:br>
              <a:rPr lang="fr-FR" altLang="fr-FR" sz="2800" dirty="0">
                <a:latin typeface="Pochoir Pleine" panose="02000503020000020004"/>
              </a:rPr>
            </a:br>
            <a:br>
              <a:rPr lang="fr-FR" altLang="fr-FR" sz="2800" dirty="0">
                <a:latin typeface="Pochoir Pleine" panose="02000503020000020004"/>
              </a:rPr>
            </a:br>
            <a:r>
              <a:rPr lang="fr-FR" altLang="fr-FR" sz="2800" dirty="0">
                <a:latin typeface="Pochoir Pleine" panose="02000503020000020004"/>
              </a:rPr>
              <a:t>Eléments utiles au TD7</a:t>
            </a:r>
            <a:endParaRPr lang="fr-FR" sz="2800" dirty="0">
              <a:latin typeface="Pochoir Pleine" panose="02000503020000020004"/>
            </a:endParaRP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fr-FR" altLang="fr-FR" dirty="0"/>
            </a:br>
            <a:br>
              <a:rPr lang="fr-FR" altLang="fr-FR" dirty="0"/>
            </a:br>
            <a:endParaRPr lang="fr-FR" dirty="0"/>
          </a:p>
        </p:txBody>
      </p:sp>
      <p:sp>
        <p:nvSpPr>
          <p:cNvPr id="7171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34FC44-51F7-4AF7-AD83-C5D43328579B}" type="slidenum">
              <a:rPr kumimoji="0" lang="fr-FR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alt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7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86632F-8A0E-434F-BAE7-0371DAC9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Éléments utiles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AA289FC-8156-409C-A2C3-AE167A2F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AFDE7D-85D1-4384-8C5A-CA307380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Vus en cours de Python </a:t>
            </a:r>
          </a:p>
          <a:p>
            <a:pPr lvl="1"/>
            <a:r>
              <a:rPr lang="fr-FR" dirty="0"/>
              <a:t>Ouverture de fichier</a:t>
            </a:r>
          </a:p>
          <a:p>
            <a:pPr lvl="1"/>
            <a:r>
              <a:rPr lang="fr-FR" dirty="0"/>
              <a:t>Chargement de csv</a:t>
            </a:r>
          </a:p>
          <a:p>
            <a:pPr lvl="1"/>
            <a:r>
              <a:rPr lang="fr-FR" dirty="0"/>
              <a:t>Dict Reader</a:t>
            </a:r>
          </a:p>
          <a:p>
            <a:r>
              <a:rPr lang="fr-FR" dirty="0"/>
              <a:t>Autres éléments</a:t>
            </a:r>
          </a:p>
          <a:p>
            <a:pPr lvl="1"/>
            <a:r>
              <a:rPr lang="fr-FR" dirty="0"/>
              <a:t>CSV</a:t>
            </a:r>
          </a:p>
          <a:p>
            <a:pPr lvl="2"/>
            <a:r>
              <a:rPr lang="fr-FR" dirty="0"/>
              <a:t>Chargement de grands fichiers</a:t>
            </a:r>
          </a:p>
          <a:p>
            <a:pPr lvl="1"/>
            <a:r>
              <a:rPr lang="fr-FR" dirty="0"/>
              <a:t>Chaines de caractère</a:t>
            </a:r>
          </a:p>
          <a:p>
            <a:pPr lvl="2"/>
            <a:r>
              <a:rPr lang="fr-FR" dirty="0"/>
              <a:t>Scinder une chaine de caractères</a:t>
            </a:r>
          </a:p>
        </p:txBody>
      </p:sp>
    </p:spTree>
    <p:extLst>
      <p:ext uri="{BB962C8B-B14F-4D97-AF65-F5344CB8AC3E}">
        <p14:creationId xmlns:p14="http://schemas.microsoft.com/office/powerpoint/2010/main" val="269679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FE8FEA-189B-4D5F-B7B6-FF50C3A4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Charger un grand fichier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EA197AD-B575-4046-A61C-68F67B69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7EE73F-1AA6-4AC7-B545-8F262C9B2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Cas problématique des longues lignes</a:t>
            </a:r>
          </a:p>
          <a:p>
            <a:pPr lvl="1"/>
            <a:r>
              <a:rPr lang="fr-FR" dirty="0"/>
              <a:t>Par défaut, chargement limité à 128000 caractères par ligne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Peut causer une erreur de type</a:t>
            </a:r>
          </a:p>
          <a:p>
            <a:pPr marL="914400" lvl="2" indent="0">
              <a:buNone/>
            </a:pP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</a:t>
            </a: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csv.Error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field larger than field limit (131072)</a:t>
            </a:r>
            <a:endParaRPr lang="fr-FR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dirty="0"/>
          </a:p>
          <a:p>
            <a:r>
              <a:rPr lang="fr-FR" dirty="0"/>
              <a:t>Possibilité de modifier cette limite</a:t>
            </a:r>
          </a:p>
          <a:p>
            <a:pPr marL="381600" lvl="1" indent="0">
              <a:buNone/>
            </a:pP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max_size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1000000</a:t>
            </a:r>
          </a:p>
          <a:p>
            <a:pPr marL="381600" lvl="1" indent="0">
              <a:buNone/>
            </a:pPr>
            <a:r>
              <a:rPr lang="en-US" sz="2000" b="1" dirty="0" err="1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csv.field_size_limit</a:t>
            </a:r>
            <a:r>
              <a:rPr lang="en-US" sz="2000" b="1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max_size</a:t>
            </a:r>
            <a:r>
              <a:rPr lang="en-US" sz="2000" b="1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381600" lvl="1" indent="0">
              <a:buNone/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…</a:t>
            </a:r>
            <a:b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csv.DictReader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(…)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257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BC739A-238D-4D82-9177-6E3F1C1E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Scinder une chaine de caractères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9A1DC44-609F-4B8F-BE75-B1DCFC01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CB4D47-875B-4C15-A242-0904480A0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Méthode split de chaînes de caractères</a:t>
            </a:r>
          </a:p>
          <a:p>
            <a:r>
              <a:rPr lang="fr-FR" dirty="0"/>
              <a:t>A partir d’une chaine de caractères, et un séparateur,  produit une liste des éléments</a:t>
            </a:r>
          </a:p>
          <a:p>
            <a:pPr marL="381600" lvl="1" indent="0">
              <a:buNone/>
            </a:pPr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381600" lvl="1" indent="0">
              <a:buNone/>
            </a:pP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chaine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“1a2#23#12b86#4b3”</a:t>
            </a:r>
          </a:p>
          <a:p>
            <a:pPr marL="381600" lvl="1" indent="0">
              <a:buNone/>
            </a:pPr>
            <a:r>
              <a:rPr lang="en-US" sz="2000" b="1" dirty="0" err="1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liste</a:t>
            </a:r>
            <a:r>
              <a:rPr lang="en-US" sz="2000" b="1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sz="2000" b="1" dirty="0" err="1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chaine.split</a:t>
            </a:r>
            <a:r>
              <a:rPr lang="en-US" sz="2000" b="1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(“#”)</a:t>
            </a:r>
          </a:p>
          <a:p>
            <a:pPr marL="381600" lvl="1" indent="0">
              <a:buNone/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liste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381600" lvl="1" indent="0">
              <a:buNone/>
            </a:pPr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381600" lvl="1" indent="0">
              <a:buNone/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 [“1a2”,”23”,”12b86”,”4b3”]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2407234"/>
      </p:ext>
    </p:extLst>
  </p:cSld>
  <p:clrMapOvr>
    <a:masterClrMapping/>
  </p:clrMapOvr>
</p:sld>
</file>

<file path=ppt/theme/theme1.xml><?xml version="1.0" encoding="utf-8"?>
<a:theme xmlns:a="http://schemas.openxmlformats.org/drawingml/2006/main" name="Rennes2">
  <a:themeElements>
    <a:clrScheme name="Charte Université Rennes 2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E60000"/>
      </a:accent1>
      <a:accent2>
        <a:srgbClr val="004DFF"/>
      </a:accent2>
      <a:accent3>
        <a:srgbClr val="29C200"/>
      </a:accent3>
      <a:accent4>
        <a:srgbClr val="5C3BFF"/>
      </a:accent4>
      <a:accent5>
        <a:srgbClr val="FFFF00"/>
      </a:accent5>
      <a:accent6>
        <a:srgbClr val="FF33FF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>
                <a:lumMod val="50000"/>
              </a:schemeClr>
            </a:solidFill>
            <a:latin typeface="Verdan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1897</TotalTime>
  <Words>164</Words>
  <Application>Microsoft Office PowerPoint</Application>
  <PresentationFormat>Affichage à l'écran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ＭＳ Ｐゴシック</vt:lpstr>
      <vt:lpstr>Arial</vt:lpstr>
      <vt:lpstr>Calibri</vt:lpstr>
      <vt:lpstr>Pochoir Pleine</vt:lpstr>
      <vt:lpstr>Source Code Pro</vt:lpstr>
      <vt:lpstr>Verdana</vt:lpstr>
      <vt:lpstr>Rennes2</vt:lpstr>
      <vt:lpstr>Python et Open Data  Eléments utiles au TD7</vt:lpstr>
      <vt:lpstr>Éléments utiles</vt:lpstr>
      <vt:lpstr>Charger un grand fichier</vt:lpstr>
      <vt:lpstr>Scinder une chaine de caractères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et Open Data</dc:title>
  <dc:creator>Aurélie Lemaitre-Legargeant</dc:creator>
  <cp:lastModifiedBy>Aurelie Lemaitre</cp:lastModifiedBy>
  <cp:revision>33</cp:revision>
  <dcterms:created xsi:type="dcterms:W3CDTF">2021-08-31T16:02:36Z</dcterms:created>
  <dcterms:modified xsi:type="dcterms:W3CDTF">2024-10-24T13:16:51Z</dcterms:modified>
</cp:coreProperties>
</file>