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12" r:id="rId3"/>
    <p:sldId id="313" r:id="rId4"/>
    <p:sldId id="261" r:id="rId5"/>
    <p:sldId id="264" r:id="rId6"/>
    <p:sldId id="265" r:id="rId7"/>
    <p:sldId id="269" r:id="rId8"/>
    <p:sldId id="263" r:id="rId9"/>
    <p:sldId id="262" r:id="rId10"/>
    <p:sldId id="272" r:id="rId11"/>
    <p:sldId id="275" r:id="rId12"/>
    <p:sldId id="311" r:id="rId13"/>
    <p:sldId id="279" r:id="rId14"/>
    <p:sldId id="277" r:id="rId15"/>
    <p:sldId id="283" r:id="rId16"/>
    <p:sldId id="314" r:id="rId17"/>
    <p:sldId id="29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Press Start 2P" panose="020B0604020202020204" charset="0"/>
      <p:regular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5DAE09-21AF-4118-A3B1-A473EEF78D13}">
  <a:tblStyle styleId="{895DAE09-21AF-4118-A3B1-A473EEF78D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d10344254_0_17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d10344254_0_17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ad1034425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ad1034425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>
          <a:extLst>
            <a:ext uri="{FF2B5EF4-FFF2-40B4-BE49-F238E27FC236}">
              <a16:creationId xmlns:a16="http://schemas.microsoft.com/office/drawing/2014/main" id="{6242F923-D0AE-3B9A-4596-17687B33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>
            <a:extLst>
              <a:ext uri="{FF2B5EF4-FFF2-40B4-BE49-F238E27FC236}">
                <a16:creationId xmlns:a16="http://schemas.microsoft.com/office/drawing/2014/main" id="{E93B9571-E9B7-223D-469A-844D2BECC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>
            <a:extLst>
              <a:ext uri="{FF2B5EF4-FFF2-40B4-BE49-F238E27FC236}">
                <a16:creationId xmlns:a16="http://schemas.microsoft.com/office/drawing/2014/main" id="{EDC13946-EA1A-90D7-4176-AE8BB435B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29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3364f6310_1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3364f6310_1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ad10344254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ad10344254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d10344254_0_17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d10344254_0_17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>
          <a:extLst>
            <a:ext uri="{FF2B5EF4-FFF2-40B4-BE49-F238E27FC236}">
              <a16:creationId xmlns:a16="http://schemas.microsoft.com/office/drawing/2014/main" id="{172B1B54-36A0-EB0C-4199-64E9EB087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>
            <a:extLst>
              <a:ext uri="{FF2B5EF4-FFF2-40B4-BE49-F238E27FC236}">
                <a16:creationId xmlns:a16="http://schemas.microsoft.com/office/drawing/2014/main" id="{4CA99938-2292-39A6-E729-B77C8960D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>
            <a:extLst>
              <a:ext uri="{FF2B5EF4-FFF2-40B4-BE49-F238E27FC236}">
                <a16:creationId xmlns:a16="http://schemas.microsoft.com/office/drawing/2014/main" id="{79044D5D-CA0B-7A8E-A56A-4296C8B3D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445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ad1034425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ad1034425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>
          <a:extLst>
            <a:ext uri="{FF2B5EF4-FFF2-40B4-BE49-F238E27FC236}">
              <a16:creationId xmlns:a16="http://schemas.microsoft.com/office/drawing/2014/main" id="{68C222D8-EF20-2C61-ADB9-A647CECE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>
            <a:extLst>
              <a:ext uri="{FF2B5EF4-FFF2-40B4-BE49-F238E27FC236}">
                <a16:creationId xmlns:a16="http://schemas.microsoft.com/office/drawing/2014/main" id="{C82D17ED-B864-669F-6B54-658C6D5B7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>
            <a:extLst>
              <a:ext uri="{FF2B5EF4-FFF2-40B4-BE49-F238E27FC236}">
                <a16:creationId xmlns:a16="http://schemas.microsoft.com/office/drawing/2014/main" id="{803767DC-4D62-6D44-1AE8-C847B817D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08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>
          <a:extLst>
            <a:ext uri="{FF2B5EF4-FFF2-40B4-BE49-F238E27FC236}">
              <a16:creationId xmlns:a16="http://schemas.microsoft.com/office/drawing/2014/main" id="{396B35DA-CD82-9E60-5824-23BA257F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>
            <a:extLst>
              <a:ext uri="{FF2B5EF4-FFF2-40B4-BE49-F238E27FC236}">
                <a16:creationId xmlns:a16="http://schemas.microsoft.com/office/drawing/2014/main" id="{0036C915-0003-41AF-D12E-8CAD143D4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>
            <a:extLst>
              <a:ext uri="{FF2B5EF4-FFF2-40B4-BE49-F238E27FC236}">
                <a16:creationId xmlns:a16="http://schemas.microsoft.com/office/drawing/2014/main" id="{C5B988AA-868B-C5C4-79F5-E4E2EF7D7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24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6ed1d3ee59_0_10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6ed1d3ee59_0_10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2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8"/>
          <p:cNvSpPr txBox="1">
            <a:spLocks noGrp="1"/>
          </p:cNvSpPr>
          <p:nvPr>
            <p:ph type="title"/>
          </p:nvPr>
        </p:nvSpPr>
        <p:spPr>
          <a:xfrm>
            <a:off x="889950" y="1407400"/>
            <a:ext cx="44847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889950" y="2270875"/>
            <a:ext cx="4045200" cy="2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8" name="Google Shape;848;p28"/>
          <p:cNvSpPr txBox="1">
            <a:spLocks noGrp="1"/>
          </p:cNvSpPr>
          <p:nvPr>
            <p:ph type="body" idx="2"/>
          </p:nvPr>
        </p:nvSpPr>
        <p:spPr>
          <a:xfrm>
            <a:off x="889950" y="2867650"/>
            <a:ext cx="4360200" cy="10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49" name="Google Shape;849;p28"/>
          <p:cNvSpPr/>
          <p:nvPr/>
        </p:nvSpPr>
        <p:spPr>
          <a:xfrm rot="10800000" flipH="1">
            <a:off x="5897255" y="1912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8"/>
          <p:cNvSpPr/>
          <p:nvPr/>
        </p:nvSpPr>
        <p:spPr>
          <a:xfrm rot="10800000" flipH="1">
            <a:off x="825701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8"/>
          <p:cNvSpPr/>
          <p:nvPr/>
        </p:nvSpPr>
        <p:spPr>
          <a:xfrm rot="10800000" flipH="1">
            <a:off x="4717834" y="324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8"/>
          <p:cNvSpPr/>
          <p:nvPr/>
        </p:nvSpPr>
        <p:spPr>
          <a:xfrm rot="10800000" flipH="1">
            <a:off x="5897255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8"/>
          <p:cNvSpPr/>
          <p:nvPr/>
        </p:nvSpPr>
        <p:spPr>
          <a:xfrm rot="10800000" flipH="1">
            <a:off x="7076686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8"/>
          <p:cNvSpPr/>
          <p:nvPr/>
        </p:nvSpPr>
        <p:spPr>
          <a:xfrm rot="10800000" flipH="1">
            <a:off x="8257017" y="1206927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8"/>
          <p:cNvSpPr/>
          <p:nvPr/>
        </p:nvSpPr>
        <p:spPr>
          <a:xfrm rot="10800000" flipH="1">
            <a:off x="7666240" y="120833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8"/>
          <p:cNvSpPr/>
          <p:nvPr/>
        </p:nvSpPr>
        <p:spPr>
          <a:xfrm rot="10800000" flipH="1">
            <a:off x="884677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 flipH="1">
            <a:off x="8846774" y="1809522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8"/>
          <p:cNvSpPr/>
          <p:nvPr/>
        </p:nvSpPr>
        <p:spPr>
          <a:xfrm rot="10800000" flipH="1">
            <a:off x="5308000" y="3622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8"/>
          <p:cNvSpPr/>
          <p:nvPr/>
        </p:nvSpPr>
        <p:spPr>
          <a:xfrm rot="10800000" flipH="1">
            <a:off x="6486964" y="360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8"/>
          <p:cNvSpPr/>
          <p:nvPr/>
        </p:nvSpPr>
        <p:spPr>
          <a:xfrm rot="10800000" flipH="1">
            <a:off x="707668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8"/>
          <p:cNvSpPr/>
          <p:nvPr/>
        </p:nvSpPr>
        <p:spPr>
          <a:xfrm rot="10800000" flipH="1">
            <a:off x="7667320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8"/>
          <p:cNvSpPr/>
          <p:nvPr/>
        </p:nvSpPr>
        <p:spPr>
          <a:xfrm rot="10800000" flipH="1">
            <a:off x="766639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8"/>
          <p:cNvSpPr/>
          <p:nvPr/>
        </p:nvSpPr>
        <p:spPr>
          <a:xfrm rot="10800000" flipH="1">
            <a:off x="825704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8"/>
          <p:cNvSpPr/>
          <p:nvPr/>
        </p:nvSpPr>
        <p:spPr>
          <a:xfrm rot="10800000" flipH="1">
            <a:off x="884858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28"/>
          <p:cNvSpPr/>
          <p:nvPr/>
        </p:nvSpPr>
        <p:spPr>
          <a:xfrm rot="10800000" flipH="1">
            <a:off x="8847780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28"/>
          <p:cNvSpPr/>
          <p:nvPr/>
        </p:nvSpPr>
        <p:spPr>
          <a:xfrm rot="10800000" flipH="1">
            <a:off x="5897247" y="120714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8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8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8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8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8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8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8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8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8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8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8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8"/>
          <p:cNvSpPr/>
          <p:nvPr/>
        </p:nvSpPr>
        <p:spPr>
          <a:xfrm>
            <a:off x="4717884" y="484376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3834542" y="4238486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424257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013972" y="4238486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3834542" y="3636301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4425144" y="303326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4425170" y="363628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3835058" y="484151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4425277" y="484148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5015038" y="484150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0800000">
            <a:off x="4427141" y="18090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0800000">
            <a:off x="4424767" y="3033241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0800000">
            <a:off x="5016341" y="120606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10800000">
            <a:off x="4427083" y="120691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rot="10800000">
            <a:off x="5016228" y="603035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rot="10800000">
            <a:off x="4426971" y="6038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 rot="10800000">
            <a:off x="3836634" y="603910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 rot="10800000">
            <a:off x="5016228" y="1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 rot="10800000">
            <a:off x="4426971" y="86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 rot="10800000">
            <a:off x="3837209" y="88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2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1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3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235895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294866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89730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25706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5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58977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176920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353838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530755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7673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884682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59021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117998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176897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353839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12858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471785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530805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648701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707673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412810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766644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25709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884863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5307596" y="36379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9" y="3636224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848624" y="363770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1108900" y="1540450"/>
            <a:ext cx="3552000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1108875" y="2435000"/>
            <a:ext cx="40842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TWO_COLUMNS_1_1_2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/>
          <p:nvPr/>
        </p:nvSpPr>
        <p:spPr>
          <a:xfrm rot="5400000">
            <a:off x="7815" y="241727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3"/>
          <p:cNvSpPr/>
          <p:nvPr/>
        </p:nvSpPr>
        <p:spPr>
          <a:xfrm rot="5400000">
            <a:off x="7815" y="302231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"/>
          <p:cNvSpPr/>
          <p:nvPr/>
        </p:nvSpPr>
        <p:spPr>
          <a:xfrm rot="5400000">
            <a:off x="626108" y="-3369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3"/>
          <p:cNvSpPr/>
          <p:nvPr/>
        </p:nvSpPr>
        <p:spPr>
          <a:xfrm rot="5400000">
            <a:off x="626092" y="60168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3"/>
          <p:cNvSpPr/>
          <p:nvPr/>
        </p:nvSpPr>
        <p:spPr>
          <a:xfrm rot="5400000">
            <a:off x="626092" y="181176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3"/>
          <p:cNvSpPr/>
          <p:nvPr/>
        </p:nvSpPr>
        <p:spPr>
          <a:xfrm rot="5400000">
            <a:off x="626092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3"/>
          <p:cNvSpPr/>
          <p:nvPr/>
        </p:nvSpPr>
        <p:spPr>
          <a:xfrm rot="5400000">
            <a:off x="626092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5400000">
            <a:off x="1244385" y="-2929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3"/>
          <p:cNvSpPr/>
          <p:nvPr/>
        </p:nvSpPr>
        <p:spPr>
          <a:xfrm rot="5400000">
            <a:off x="7384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3"/>
          <p:cNvSpPr/>
          <p:nvPr/>
        </p:nvSpPr>
        <p:spPr>
          <a:xfrm rot="5400000">
            <a:off x="8333" y="6020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3"/>
          <p:cNvSpPr/>
          <p:nvPr/>
        </p:nvSpPr>
        <p:spPr>
          <a:xfrm rot="5400000">
            <a:off x="8335" y="120717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3"/>
          <p:cNvSpPr/>
          <p:nvPr/>
        </p:nvSpPr>
        <p:spPr>
          <a:xfrm rot="5400000">
            <a:off x="9578" y="181195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5400000">
            <a:off x="626096" y="241724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5400000">
            <a:off x="9570" y="362735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10077" y="423238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9570" y="483746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62603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1242624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-5400000">
            <a:off x="7598616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-5400000">
            <a:off x="6980372" y="483748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-5400000">
            <a:off x="7596910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-5400000">
            <a:off x="8216821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217252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3"/>
          <p:cNvSpPr/>
          <p:nvPr/>
        </p:nvSpPr>
        <p:spPr>
          <a:xfrm rot="-5400000">
            <a:off x="8217290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3"/>
          <p:cNvSpPr/>
          <p:nvPr/>
        </p:nvSpPr>
        <p:spPr>
          <a:xfrm rot="-5400000">
            <a:off x="8217288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3"/>
          <p:cNvSpPr/>
          <p:nvPr/>
        </p:nvSpPr>
        <p:spPr>
          <a:xfrm rot="-5400000">
            <a:off x="8215057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"/>
          <p:cNvSpPr/>
          <p:nvPr/>
        </p:nvSpPr>
        <p:spPr>
          <a:xfrm rot="-5400000">
            <a:off x="8215066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3"/>
          <p:cNvSpPr/>
          <p:nvPr/>
        </p:nvSpPr>
        <p:spPr>
          <a:xfrm rot="-5400000">
            <a:off x="8215546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3"/>
          <p:cNvSpPr/>
          <p:nvPr/>
        </p:nvSpPr>
        <p:spPr>
          <a:xfrm rot="-5400000">
            <a:off x="8215066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5400000">
            <a:off x="1243048" y="48370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3"/>
          <p:cNvSpPr/>
          <p:nvPr/>
        </p:nvSpPr>
        <p:spPr>
          <a:xfrm rot="-5400000">
            <a:off x="8837214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3"/>
          <p:cNvSpPr/>
          <p:nvPr/>
        </p:nvSpPr>
        <p:spPr>
          <a:xfrm rot="-5400000">
            <a:off x="8837214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3"/>
          <p:cNvSpPr/>
          <p:nvPr/>
        </p:nvSpPr>
        <p:spPr>
          <a:xfrm rot="-5400000">
            <a:off x="8837645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3"/>
          <p:cNvSpPr/>
          <p:nvPr/>
        </p:nvSpPr>
        <p:spPr>
          <a:xfrm rot="-5400000">
            <a:off x="8837683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3"/>
          <p:cNvSpPr/>
          <p:nvPr/>
        </p:nvSpPr>
        <p:spPr>
          <a:xfrm rot="-5400000">
            <a:off x="8837680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3"/>
          <p:cNvSpPr/>
          <p:nvPr/>
        </p:nvSpPr>
        <p:spPr>
          <a:xfrm rot="-5400000">
            <a:off x="8835450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3"/>
          <p:cNvSpPr/>
          <p:nvPr/>
        </p:nvSpPr>
        <p:spPr>
          <a:xfrm rot="-5400000">
            <a:off x="8835458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3"/>
          <p:cNvSpPr/>
          <p:nvPr/>
        </p:nvSpPr>
        <p:spPr>
          <a:xfrm rot="-5400000">
            <a:off x="8835939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3"/>
          <p:cNvSpPr/>
          <p:nvPr/>
        </p:nvSpPr>
        <p:spPr>
          <a:xfrm rot="-5400000">
            <a:off x="8835458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3"/>
          <p:cNvSpPr txBox="1">
            <a:spLocks noGrp="1"/>
          </p:cNvSpPr>
          <p:nvPr>
            <p:ph type="subTitle" idx="1"/>
          </p:nvPr>
        </p:nvSpPr>
        <p:spPr>
          <a:xfrm>
            <a:off x="1948525" y="1499338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7" name="Google Shape;647;p23"/>
          <p:cNvSpPr txBox="1">
            <a:spLocks noGrp="1"/>
          </p:cNvSpPr>
          <p:nvPr>
            <p:ph type="subTitle" idx="2"/>
          </p:nvPr>
        </p:nvSpPr>
        <p:spPr>
          <a:xfrm>
            <a:off x="1948525" y="2602982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8" name="Google Shape;648;p23"/>
          <p:cNvSpPr txBox="1">
            <a:spLocks noGrp="1"/>
          </p:cNvSpPr>
          <p:nvPr>
            <p:ph type="subTitle" idx="3"/>
          </p:nvPr>
        </p:nvSpPr>
        <p:spPr>
          <a:xfrm>
            <a:off x="1948525" y="3706626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49" name="Google Shape;649;p23"/>
          <p:cNvSpPr txBox="1">
            <a:spLocks noGrp="1"/>
          </p:cNvSpPr>
          <p:nvPr>
            <p:ph type="subTitle" idx="4"/>
          </p:nvPr>
        </p:nvSpPr>
        <p:spPr>
          <a:xfrm>
            <a:off x="5142475" y="1353538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subTitle" idx="5"/>
          </p:nvPr>
        </p:nvSpPr>
        <p:spPr>
          <a:xfrm>
            <a:off x="5142475" y="2483644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6"/>
          </p:nvPr>
        </p:nvSpPr>
        <p:spPr>
          <a:xfrm>
            <a:off x="5142475" y="3613750"/>
            <a:ext cx="23067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/>
          <p:nvPr/>
        </p:nvSpPr>
        <p:spPr>
          <a:xfrm rot="10800000">
            <a:off x="591538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4"/>
          <p:cNvSpPr/>
          <p:nvPr/>
        </p:nvSpPr>
        <p:spPr>
          <a:xfrm rot="10800000">
            <a:off x="8848577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4"/>
          <p:cNvSpPr/>
          <p:nvPr/>
        </p:nvSpPr>
        <p:spPr>
          <a:xfrm rot="10800000">
            <a:off x="8258831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4"/>
          <p:cNvSpPr/>
          <p:nvPr/>
        </p:nvSpPr>
        <p:spPr>
          <a:xfrm rot="10800000">
            <a:off x="766911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4"/>
          <p:cNvSpPr/>
          <p:nvPr/>
        </p:nvSpPr>
        <p:spPr>
          <a:xfrm rot="10800000">
            <a:off x="1781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4"/>
          <p:cNvSpPr/>
          <p:nvPr/>
        </p:nvSpPr>
        <p:spPr>
          <a:xfrm rot="10800000">
            <a:off x="8258880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4"/>
          <p:cNvSpPr/>
          <p:nvPr/>
        </p:nvSpPr>
        <p:spPr>
          <a:xfrm rot="10800000">
            <a:off x="884860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0800000">
            <a:off x="8259348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10800000">
            <a:off x="7669587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10800000">
            <a:off x="7079626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10800000">
            <a:off x="1771869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10800000">
            <a:off x="1182166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10800000">
            <a:off x="1183089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10800000">
            <a:off x="592468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10800000">
            <a:off x="-2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4"/>
          <p:cNvSpPr/>
          <p:nvPr/>
        </p:nvSpPr>
        <p:spPr>
          <a:xfrm rot="10800000">
            <a:off x="77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4"/>
          <p:cNvSpPr/>
          <p:nvPr/>
        </p:nvSpPr>
        <p:spPr>
          <a:xfrm rot="10800000">
            <a:off x="592018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4"/>
          <p:cNvSpPr txBox="1">
            <a:spLocks noGrp="1"/>
          </p:cNvSpPr>
          <p:nvPr>
            <p:ph type="subTitle" idx="1"/>
          </p:nvPr>
        </p:nvSpPr>
        <p:spPr>
          <a:xfrm>
            <a:off x="1113412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1" name="Google Shape;671;p24"/>
          <p:cNvSpPr txBox="1">
            <a:spLocks noGrp="1"/>
          </p:cNvSpPr>
          <p:nvPr>
            <p:ph type="subTitle" idx="2"/>
          </p:nvPr>
        </p:nvSpPr>
        <p:spPr>
          <a:xfrm>
            <a:off x="3621241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2" name="Google Shape;672;p24"/>
          <p:cNvSpPr txBox="1">
            <a:spLocks noGrp="1"/>
          </p:cNvSpPr>
          <p:nvPr>
            <p:ph type="subTitle" idx="3"/>
          </p:nvPr>
        </p:nvSpPr>
        <p:spPr>
          <a:xfrm>
            <a:off x="6130163" y="3895647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subTitle" idx="4"/>
          </p:nvPr>
        </p:nvSpPr>
        <p:spPr>
          <a:xfrm>
            <a:off x="1113412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5"/>
          </p:nvPr>
        </p:nvSpPr>
        <p:spPr>
          <a:xfrm>
            <a:off x="3621241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6"/>
          </p:nvPr>
        </p:nvSpPr>
        <p:spPr>
          <a:xfrm>
            <a:off x="6130163" y="228620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7"/>
          </p:nvPr>
        </p:nvSpPr>
        <p:spPr>
          <a:xfrm>
            <a:off x="111341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8"/>
          </p:nvPr>
        </p:nvSpPr>
        <p:spPr>
          <a:xfrm>
            <a:off x="3621240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9"/>
          </p:nvPr>
        </p:nvSpPr>
        <p:spPr>
          <a:xfrm>
            <a:off x="6130162" y="257180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13"/>
          </p:nvPr>
        </p:nvSpPr>
        <p:spPr>
          <a:xfrm>
            <a:off x="1114837" y="4181250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14"/>
          </p:nvPr>
        </p:nvSpPr>
        <p:spPr>
          <a:xfrm>
            <a:off x="3622666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15"/>
          </p:nvPr>
        </p:nvSpPr>
        <p:spPr>
          <a:xfrm>
            <a:off x="6131588" y="4181249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60" r:id="rId6"/>
    <p:sldLayoutId id="2147483665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430450" y="2774032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От  Александър Македонски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225011" y="1428498"/>
            <a:ext cx="8847178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SUPER-MARIO-BROS AI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Очаквани усложнения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1" name="Google Shape;1251;p52"/>
          <p:cNvSpPr txBox="1">
            <a:spLocks noGrp="1"/>
          </p:cNvSpPr>
          <p:nvPr>
            <p:ph type="subTitle" idx="1"/>
          </p:nvPr>
        </p:nvSpPr>
        <p:spPr>
          <a:xfrm>
            <a:off x="1564334" y="1300990"/>
            <a:ext cx="2504345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Разнообразие при нивата</a:t>
            </a:r>
            <a:endParaRPr dirty="0"/>
          </a:p>
        </p:txBody>
      </p:sp>
      <p:sp>
        <p:nvSpPr>
          <p:cNvPr id="1252" name="Google Shape;1252;p52"/>
          <p:cNvSpPr txBox="1">
            <a:spLocks noGrp="1"/>
          </p:cNvSpPr>
          <p:nvPr>
            <p:ph type="subTitle" idx="2"/>
          </p:nvPr>
        </p:nvSpPr>
        <p:spPr>
          <a:xfrm>
            <a:off x="1564334" y="2379300"/>
            <a:ext cx="2462546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Баланс в оценяването</a:t>
            </a:r>
            <a:endParaRPr dirty="0"/>
          </a:p>
        </p:txBody>
      </p:sp>
      <p:sp>
        <p:nvSpPr>
          <p:cNvPr id="1253" name="Google Shape;1253;p52"/>
          <p:cNvSpPr txBox="1">
            <a:spLocks noGrp="1"/>
          </p:cNvSpPr>
          <p:nvPr>
            <p:ph type="subTitle" idx="3"/>
          </p:nvPr>
        </p:nvSpPr>
        <p:spPr>
          <a:xfrm>
            <a:off x="1867138" y="3613750"/>
            <a:ext cx="20112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Време</a:t>
            </a:r>
            <a:endParaRPr dirty="0"/>
          </a:p>
        </p:txBody>
      </p:sp>
      <p:sp>
        <p:nvSpPr>
          <p:cNvPr id="1254" name="Google Shape;1254;p52"/>
          <p:cNvSpPr txBox="1">
            <a:spLocks noGrp="1"/>
          </p:cNvSpPr>
          <p:nvPr>
            <p:ph type="subTitle" idx="4"/>
          </p:nvPr>
        </p:nvSpPr>
        <p:spPr>
          <a:xfrm>
            <a:off x="5130133" y="1304158"/>
            <a:ext cx="2962652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Възможно е ИИ да пренапасне нивата и да не успее да се справи с други.</a:t>
            </a:r>
            <a:endParaRPr dirty="0"/>
          </a:p>
        </p:txBody>
      </p:sp>
      <p:sp>
        <p:nvSpPr>
          <p:cNvPr id="1255" name="Google Shape;1255;p52"/>
          <p:cNvSpPr txBox="1">
            <a:spLocks noGrp="1"/>
          </p:cNvSpPr>
          <p:nvPr>
            <p:ph type="subTitle" idx="5"/>
          </p:nvPr>
        </p:nvSpPr>
        <p:spPr>
          <a:xfrm>
            <a:off x="5142475" y="2356472"/>
            <a:ext cx="3024888" cy="958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dirty="0"/>
              <a:t>За да се постигне очакваният резултат, оценъчната ф-я трябва да има добър баланс между метриките за оценяване.</a:t>
            </a:r>
            <a:endParaRPr dirty="0"/>
          </a:p>
        </p:txBody>
      </p:sp>
      <p:sp>
        <p:nvSpPr>
          <p:cNvPr id="1256" name="Google Shape;1256;p52"/>
          <p:cNvSpPr txBox="1">
            <a:spLocks noGrp="1"/>
          </p:cNvSpPr>
          <p:nvPr>
            <p:ph type="subTitle" idx="6"/>
          </p:nvPr>
        </p:nvSpPr>
        <p:spPr>
          <a:xfrm>
            <a:off x="5055555" y="3613750"/>
            <a:ext cx="3111808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Агентът може да има нужда от прекалено много време, за да започно да изкарва задоволителни резултати.</a:t>
            </a:r>
            <a:endParaRPr dirty="0"/>
          </a:p>
        </p:txBody>
      </p:sp>
      <p:grpSp>
        <p:nvGrpSpPr>
          <p:cNvPr id="1257" name="Google Shape;1257;p52"/>
          <p:cNvGrpSpPr/>
          <p:nvPr/>
        </p:nvGrpSpPr>
        <p:grpSpPr>
          <a:xfrm>
            <a:off x="4173775" y="2481000"/>
            <a:ext cx="796450" cy="676288"/>
            <a:chOff x="1190625" y="630375"/>
            <a:chExt cx="5219200" cy="4434675"/>
          </a:xfrm>
        </p:grpSpPr>
        <p:sp>
          <p:nvSpPr>
            <p:cNvPr id="1258" name="Google Shape;1258;p52"/>
            <p:cNvSpPr/>
            <p:nvPr/>
          </p:nvSpPr>
          <p:spPr>
            <a:xfrm>
              <a:off x="1190625" y="630375"/>
              <a:ext cx="5219200" cy="1474425"/>
            </a:xfrm>
            <a:custGeom>
              <a:avLst/>
              <a:gdLst/>
              <a:ahLst/>
              <a:cxnLst/>
              <a:rect l="l" t="t" r="r" b="b"/>
              <a:pathLst>
                <a:path w="208768" h="58977" extrusionOk="0">
                  <a:moveTo>
                    <a:pt x="29488" y="0"/>
                  </a:moveTo>
                  <a:lnTo>
                    <a:pt x="0" y="58977"/>
                  </a:lnTo>
                  <a:lnTo>
                    <a:pt x="208767" y="58977"/>
                  </a:lnTo>
                  <a:lnTo>
                    <a:pt x="1792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3800200" y="630375"/>
              <a:ext cx="2609625" cy="1474425"/>
            </a:xfrm>
            <a:custGeom>
              <a:avLst/>
              <a:gdLst/>
              <a:ahLst/>
              <a:cxnLst/>
              <a:rect l="l" t="t" r="r" b="b"/>
              <a:pathLst>
                <a:path w="104385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104384" y="58977"/>
                  </a:lnTo>
                  <a:lnTo>
                    <a:pt x="74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2"/>
            <p:cNvSpPr/>
            <p:nvPr/>
          </p:nvSpPr>
          <p:spPr>
            <a:xfrm>
              <a:off x="1190625" y="2104775"/>
              <a:ext cx="5219200" cy="2960275"/>
            </a:xfrm>
            <a:custGeom>
              <a:avLst/>
              <a:gdLst/>
              <a:ahLst/>
              <a:cxnLst/>
              <a:rect l="l" t="t" r="r" b="b"/>
              <a:pathLst>
                <a:path w="208768" h="118411" extrusionOk="0">
                  <a:moveTo>
                    <a:pt x="0" y="1"/>
                  </a:moveTo>
                  <a:lnTo>
                    <a:pt x="104384" y="118411"/>
                  </a:lnTo>
                  <a:lnTo>
                    <a:pt x="20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2"/>
            <p:cNvSpPr/>
            <p:nvPr/>
          </p:nvSpPr>
          <p:spPr>
            <a:xfrm>
              <a:off x="3800200" y="2104775"/>
              <a:ext cx="2609625" cy="2960275"/>
            </a:xfrm>
            <a:custGeom>
              <a:avLst/>
              <a:gdLst/>
              <a:ahLst/>
              <a:cxnLst/>
              <a:rect l="l" t="t" r="r" b="b"/>
              <a:pathLst>
                <a:path w="104385" h="118411" extrusionOk="0">
                  <a:moveTo>
                    <a:pt x="1" y="1"/>
                  </a:moveTo>
                  <a:lnTo>
                    <a:pt x="1" y="118411"/>
                  </a:lnTo>
                  <a:lnTo>
                    <a:pt x="1043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2"/>
            <p:cNvSpPr/>
            <p:nvPr/>
          </p:nvSpPr>
          <p:spPr>
            <a:xfrm>
              <a:off x="2665850" y="2104775"/>
              <a:ext cx="2268725" cy="2960275"/>
            </a:xfrm>
            <a:custGeom>
              <a:avLst/>
              <a:gdLst/>
              <a:ahLst/>
              <a:cxnLst/>
              <a:rect l="l" t="t" r="r" b="b"/>
              <a:pathLst>
                <a:path w="90749" h="118411" extrusionOk="0">
                  <a:moveTo>
                    <a:pt x="0" y="1"/>
                  </a:moveTo>
                  <a:lnTo>
                    <a:pt x="45375" y="118411"/>
                  </a:lnTo>
                  <a:lnTo>
                    <a:pt x="907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2"/>
            <p:cNvSpPr/>
            <p:nvPr/>
          </p:nvSpPr>
          <p:spPr>
            <a:xfrm>
              <a:off x="3800200" y="2104775"/>
              <a:ext cx="1134375" cy="2960275"/>
            </a:xfrm>
            <a:custGeom>
              <a:avLst/>
              <a:gdLst/>
              <a:ahLst/>
              <a:cxnLst/>
              <a:rect l="l" t="t" r="r" b="b"/>
              <a:pathLst>
                <a:path w="45375" h="118411" extrusionOk="0">
                  <a:moveTo>
                    <a:pt x="1" y="1"/>
                  </a:moveTo>
                  <a:lnTo>
                    <a:pt x="1" y="118411"/>
                  </a:lnTo>
                  <a:lnTo>
                    <a:pt x="45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1927825" y="630375"/>
              <a:ext cx="3744775" cy="1474425"/>
            </a:xfrm>
            <a:custGeom>
              <a:avLst/>
              <a:gdLst/>
              <a:ahLst/>
              <a:cxnLst/>
              <a:rect l="l" t="t" r="r" b="b"/>
              <a:pathLst>
                <a:path w="149791" h="58977" extrusionOk="0">
                  <a:moveTo>
                    <a:pt x="0" y="0"/>
                  </a:moveTo>
                  <a:lnTo>
                    <a:pt x="29521" y="58977"/>
                  </a:lnTo>
                  <a:lnTo>
                    <a:pt x="120270" y="58977"/>
                  </a:lnTo>
                  <a:lnTo>
                    <a:pt x="149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3800200" y="630375"/>
              <a:ext cx="1872400" cy="1474425"/>
            </a:xfrm>
            <a:custGeom>
              <a:avLst/>
              <a:gdLst/>
              <a:ahLst/>
              <a:cxnLst/>
              <a:rect l="l" t="t" r="r" b="b"/>
              <a:pathLst>
                <a:path w="74896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45375" y="58977"/>
                  </a:lnTo>
                  <a:lnTo>
                    <a:pt x="748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2665850" y="630375"/>
              <a:ext cx="2268725" cy="1474425"/>
            </a:xfrm>
            <a:custGeom>
              <a:avLst/>
              <a:gdLst/>
              <a:ahLst/>
              <a:cxnLst/>
              <a:rect l="l" t="t" r="r" b="b"/>
              <a:pathLst>
                <a:path w="90749" h="58977" extrusionOk="0">
                  <a:moveTo>
                    <a:pt x="45375" y="0"/>
                  </a:moveTo>
                  <a:lnTo>
                    <a:pt x="0" y="58977"/>
                  </a:lnTo>
                  <a:lnTo>
                    <a:pt x="90749" y="58977"/>
                  </a:lnTo>
                  <a:lnTo>
                    <a:pt x="4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3800200" y="630375"/>
              <a:ext cx="1134375" cy="1474425"/>
            </a:xfrm>
            <a:custGeom>
              <a:avLst/>
              <a:gdLst/>
              <a:ahLst/>
              <a:cxnLst/>
              <a:rect l="l" t="t" r="r" b="b"/>
              <a:pathLst>
                <a:path w="45375" h="58977" extrusionOk="0">
                  <a:moveTo>
                    <a:pt x="1" y="0"/>
                  </a:moveTo>
                  <a:lnTo>
                    <a:pt x="1" y="58977"/>
                  </a:lnTo>
                  <a:lnTo>
                    <a:pt x="45375" y="589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52"/>
          <p:cNvGrpSpPr/>
          <p:nvPr/>
        </p:nvGrpSpPr>
        <p:grpSpPr>
          <a:xfrm>
            <a:off x="4206918" y="3560835"/>
            <a:ext cx="730164" cy="676503"/>
            <a:chOff x="1173800" y="414250"/>
            <a:chExt cx="5252975" cy="4866925"/>
          </a:xfrm>
        </p:grpSpPr>
        <p:sp>
          <p:nvSpPr>
            <p:cNvPr id="1269" name="Google Shape;1269;p52"/>
            <p:cNvSpPr/>
            <p:nvPr/>
          </p:nvSpPr>
          <p:spPr>
            <a:xfrm>
              <a:off x="1173800" y="414250"/>
              <a:ext cx="5252975" cy="4055500"/>
            </a:xfrm>
            <a:custGeom>
              <a:avLst/>
              <a:gdLst/>
              <a:ahLst/>
              <a:cxnLst/>
              <a:rect l="l" t="t" r="r" b="b"/>
              <a:pathLst>
                <a:path w="210119" h="162220" extrusionOk="0">
                  <a:moveTo>
                    <a:pt x="105057" y="1"/>
                  </a:moveTo>
                  <a:cubicBezTo>
                    <a:pt x="102969" y="1"/>
                    <a:pt x="100881" y="882"/>
                    <a:pt x="99576" y="2545"/>
                  </a:cubicBezTo>
                  <a:cubicBezTo>
                    <a:pt x="82288" y="24759"/>
                    <a:pt x="80200" y="28250"/>
                    <a:pt x="72600" y="34154"/>
                  </a:cubicBezTo>
                  <a:cubicBezTo>
                    <a:pt x="69109" y="36894"/>
                    <a:pt x="69012" y="42081"/>
                    <a:pt x="72371" y="44951"/>
                  </a:cubicBezTo>
                  <a:cubicBezTo>
                    <a:pt x="75470" y="47593"/>
                    <a:pt x="77232" y="51442"/>
                    <a:pt x="77232" y="55520"/>
                  </a:cubicBezTo>
                  <a:cubicBezTo>
                    <a:pt x="77232" y="63186"/>
                    <a:pt x="70969" y="69449"/>
                    <a:pt x="63303" y="69449"/>
                  </a:cubicBezTo>
                  <a:cubicBezTo>
                    <a:pt x="55148" y="69449"/>
                    <a:pt x="48755" y="62435"/>
                    <a:pt x="49440" y="54280"/>
                  </a:cubicBezTo>
                  <a:cubicBezTo>
                    <a:pt x="49837" y="50088"/>
                    <a:pt x="46418" y="46700"/>
                    <a:pt x="42519" y="46700"/>
                  </a:cubicBezTo>
                  <a:cubicBezTo>
                    <a:pt x="42262" y="46700"/>
                    <a:pt x="42002" y="46715"/>
                    <a:pt x="41741" y="46745"/>
                  </a:cubicBezTo>
                  <a:cubicBezTo>
                    <a:pt x="39408" y="47009"/>
                    <a:pt x="37068" y="47141"/>
                    <a:pt x="34733" y="47141"/>
                  </a:cubicBezTo>
                  <a:cubicBezTo>
                    <a:pt x="26394" y="47141"/>
                    <a:pt x="18115" y="45466"/>
                    <a:pt x="10394" y="42178"/>
                  </a:cubicBezTo>
                  <a:cubicBezTo>
                    <a:pt x="9469" y="41786"/>
                    <a:pt x="8535" y="41606"/>
                    <a:pt x="7632" y="41606"/>
                  </a:cubicBezTo>
                  <a:cubicBezTo>
                    <a:pt x="3502" y="41606"/>
                    <a:pt x="1" y="45368"/>
                    <a:pt x="803" y="49811"/>
                  </a:cubicBezTo>
                  <a:lnTo>
                    <a:pt x="24061" y="162219"/>
                  </a:lnTo>
                  <a:lnTo>
                    <a:pt x="186052" y="162219"/>
                  </a:lnTo>
                  <a:lnTo>
                    <a:pt x="209342" y="49811"/>
                  </a:lnTo>
                  <a:cubicBezTo>
                    <a:pt x="210118" y="45368"/>
                    <a:pt x="206590" y="41606"/>
                    <a:pt x="202470" y="41606"/>
                  </a:cubicBezTo>
                  <a:cubicBezTo>
                    <a:pt x="201568" y="41606"/>
                    <a:pt x="200639" y="41786"/>
                    <a:pt x="199719" y="42178"/>
                  </a:cubicBezTo>
                  <a:cubicBezTo>
                    <a:pt x="191998" y="45466"/>
                    <a:pt x="183719" y="47141"/>
                    <a:pt x="175380" y="47141"/>
                  </a:cubicBezTo>
                  <a:cubicBezTo>
                    <a:pt x="173045" y="47141"/>
                    <a:pt x="170705" y="47009"/>
                    <a:pt x="168372" y="46745"/>
                  </a:cubicBezTo>
                  <a:cubicBezTo>
                    <a:pt x="168080" y="46707"/>
                    <a:pt x="167790" y="46689"/>
                    <a:pt x="167504" y="46689"/>
                  </a:cubicBezTo>
                  <a:cubicBezTo>
                    <a:pt x="163593" y="46689"/>
                    <a:pt x="160278" y="50116"/>
                    <a:pt x="160673" y="54280"/>
                  </a:cubicBezTo>
                  <a:cubicBezTo>
                    <a:pt x="161358" y="62435"/>
                    <a:pt x="154965" y="69449"/>
                    <a:pt x="146810" y="69449"/>
                  </a:cubicBezTo>
                  <a:cubicBezTo>
                    <a:pt x="139144" y="69449"/>
                    <a:pt x="132881" y="63186"/>
                    <a:pt x="132881" y="55520"/>
                  </a:cubicBezTo>
                  <a:cubicBezTo>
                    <a:pt x="132881" y="51442"/>
                    <a:pt x="134643" y="47593"/>
                    <a:pt x="137742" y="44951"/>
                  </a:cubicBezTo>
                  <a:cubicBezTo>
                    <a:pt x="141102" y="42081"/>
                    <a:pt x="141004" y="36894"/>
                    <a:pt x="137513" y="34154"/>
                  </a:cubicBezTo>
                  <a:cubicBezTo>
                    <a:pt x="129880" y="28217"/>
                    <a:pt x="127727" y="24694"/>
                    <a:pt x="110537" y="2545"/>
                  </a:cubicBezTo>
                  <a:cubicBezTo>
                    <a:pt x="109232" y="882"/>
                    <a:pt x="107144" y="1"/>
                    <a:pt x="105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3800200" y="414250"/>
              <a:ext cx="2626575" cy="4055500"/>
            </a:xfrm>
            <a:custGeom>
              <a:avLst/>
              <a:gdLst/>
              <a:ahLst/>
              <a:cxnLst/>
              <a:rect l="l" t="t" r="r" b="b"/>
              <a:pathLst>
                <a:path w="105063" h="162220" extrusionOk="0">
                  <a:moveTo>
                    <a:pt x="1" y="1"/>
                  </a:moveTo>
                  <a:lnTo>
                    <a:pt x="1" y="162219"/>
                  </a:lnTo>
                  <a:lnTo>
                    <a:pt x="80996" y="162219"/>
                  </a:lnTo>
                  <a:lnTo>
                    <a:pt x="104286" y="49811"/>
                  </a:lnTo>
                  <a:cubicBezTo>
                    <a:pt x="105062" y="45368"/>
                    <a:pt x="101534" y="41606"/>
                    <a:pt x="97414" y="41606"/>
                  </a:cubicBezTo>
                  <a:cubicBezTo>
                    <a:pt x="96512" y="41606"/>
                    <a:pt x="95583" y="41786"/>
                    <a:pt x="94663" y="42178"/>
                  </a:cubicBezTo>
                  <a:cubicBezTo>
                    <a:pt x="86942" y="45466"/>
                    <a:pt x="78663" y="47141"/>
                    <a:pt x="70324" y="47141"/>
                  </a:cubicBezTo>
                  <a:cubicBezTo>
                    <a:pt x="67989" y="47141"/>
                    <a:pt x="65649" y="47009"/>
                    <a:pt x="63316" y="46745"/>
                  </a:cubicBezTo>
                  <a:cubicBezTo>
                    <a:pt x="63024" y="46707"/>
                    <a:pt x="62734" y="46689"/>
                    <a:pt x="62448" y="46689"/>
                  </a:cubicBezTo>
                  <a:cubicBezTo>
                    <a:pt x="58537" y="46689"/>
                    <a:pt x="55222" y="50116"/>
                    <a:pt x="55617" y="54280"/>
                  </a:cubicBezTo>
                  <a:cubicBezTo>
                    <a:pt x="56302" y="62435"/>
                    <a:pt x="49909" y="69449"/>
                    <a:pt x="41754" y="69449"/>
                  </a:cubicBezTo>
                  <a:cubicBezTo>
                    <a:pt x="34088" y="69449"/>
                    <a:pt x="27825" y="63186"/>
                    <a:pt x="27825" y="55520"/>
                  </a:cubicBezTo>
                  <a:cubicBezTo>
                    <a:pt x="27825" y="51442"/>
                    <a:pt x="29587" y="47593"/>
                    <a:pt x="32686" y="44951"/>
                  </a:cubicBezTo>
                  <a:cubicBezTo>
                    <a:pt x="36046" y="42081"/>
                    <a:pt x="35948" y="36894"/>
                    <a:pt x="32457" y="34154"/>
                  </a:cubicBezTo>
                  <a:cubicBezTo>
                    <a:pt x="24824" y="28217"/>
                    <a:pt x="22671" y="24694"/>
                    <a:pt x="5481" y="2545"/>
                  </a:cubicBezTo>
                  <a:cubicBezTo>
                    <a:pt x="4176" y="882"/>
                    <a:pt x="2088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3104575" y="2497850"/>
              <a:ext cx="1391275" cy="1392075"/>
            </a:xfrm>
            <a:custGeom>
              <a:avLst/>
              <a:gdLst/>
              <a:ahLst/>
              <a:cxnLst/>
              <a:rect l="l" t="t" r="r" b="b"/>
              <a:pathLst>
                <a:path w="55651" h="55683" extrusionOk="0">
                  <a:moveTo>
                    <a:pt x="27826" y="1"/>
                  </a:moveTo>
                  <a:cubicBezTo>
                    <a:pt x="12494" y="1"/>
                    <a:pt x="1" y="12494"/>
                    <a:pt x="1" y="27825"/>
                  </a:cubicBezTo>
                  <a:cubicBezTo>
                    <a:pt x="1" y="43189"/>
                    <a:pt x="12494" y="55683"/>
                    <a:pt x="27826" y="55683"/>
                  </a:cubicBezTo>
                  <a:cubicBezTo>
                    <a:pt x="43157" y="55683"/>
                    <a:pt x="55650" y="43189"/>
                    <a:pt x="55650" y="27825"/>
                  </a:cubicBezTo>
                  <a:cubicBezTo>
                    <a:pt x="55650" y="12494"/>
                    <a:pt x="43157" y="1"/>
                    <a:pt x="27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1191425" y="2846075"/>
              <a:ext cx="1043050" cy="1043850"/>
            </a:xfrm>
            <a:custGeom>
              <a:avLst/>
              <a:gdLst/>
              <a:ahLst/>
              <a:cxnLst/>
              <a:rect l="l" t="t" r="r" b="b"/>
              <a:pathLst>
                <a:path w="41722" h="41754" extrusionOk="0">
                  <a:moveTo>
                    <a:pt x="20877" y="0"/>
                  </a:moveTo>
                  <a:cubicBezTo>
                    <a:pt x="9363" y="0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7" y="41754"/>
                  </a:cubicBezTo>
                  <a:cubicBezTo>
                    <a:pt x="32360" y="41754"/>
                    <a:pt x="41721" y="32392"/>
                    <a:pt x="41721" y="20877"/>
                  </a:cubicBezTo>
                  <a:cubicBezTo>
                    <a:pt x="41721" y="9362"/>
                    <a:pt x="32360" y="0"/>
                    <a:pt x="20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5365950" y="2846075"/>
              <a:ext cx="1043050" cy="1043850"/>
            </a:xfrm>
            <a:custGeom>
              <a:avLst/>
              <a:gdLst/>
              <a:ahLst/>
              <a:cxnLst/>
              <a:rect l="l" t="t" r="r" b="b"/>
              <a:pathLst>
                <a:path w="41722" h="41754" extrusionOk="0">
                  <a:moveTo>
                    <a:pt x="20877" y="0"/>
                  </a:moveTo>
                  <a:cubicBezTo>
                    <a:pt x="9363" y="0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7" y="41754"/>
                  </a:cubicBezTo>
                  <a:cubicBezTo>
                    <a:pt x="32360" y="41754"/>
                    <a:pt x="41722" y="32392"/>
                    <a:pt x="41722" y="20877"/>
                  </a:cubicBezTo>
                  <a:cubicBezTo>
                    <a:pt x="41722" y="9362"/>
                    <a:pt x="32360" y="0"/>
                    <a:pt x="20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3800200" y="2497850"/>
              <a:ext cx="695650" cy="1392075"/>
            </a:xfrm>
            <a:custGeom>
              <a:avLst/>
              <a:gdLst/>
              <a:ahLst/>
              <a:cxnLst/>
              <a:rect l="l" t="t" r="r" b="b"/>
              <a:pathLst>
                <a:path w="27826" h="55683" extrusionOk="0">
                  <a:moveTo>
                    <a:pt x="1" y="1"/>
                  </a:moveTo>
                  <a:lnTo>
                    <a:pt x="1" y="55683"/>
                  </a:lnTo>
                  <a:cubicBezTo>
                    <a:pt x="15332" y="55683"/>
                    <a:pt x="27825" y="43189"/>
                    <a:pt x="27825" y="27825"/>
                  </a:cubicBezTo>
                  <a:cubicBezTo>
                    <a:pt x="27825" y="12494"/>
                    <a:pt x="1533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1538825" y="4237300"/>
              <a:ext cx="4522775" cy="1043875"/>
            </a:xfrm>
            <a:custGeom>
              <a:avLst/>
              <a:gdLst/>
              <a:ahLst/>
              <a:cxnLst/>
              <a:rect l="l" t="t" r="r" b="b"/>
              <a:pathLst>
                <a:path w="180911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cubicBezTo>
                    <a:pt x="1" y="32392"/>
                    <a:pt x="9363" y="41754"/>
                    <a:pt x="20877" y="41754"/>
                  </a:cubicBezTo>
                  <a:lnTo>
                    <a:pt x="160034" y="41754"/>
                  </a:lnTo>
                  <a:cubicBezTo>
                    <a:pt x="171549" y="41754"/>
                    <a:pt x="180910" y="32392"/>
                    <a:pt x="180910" y="20878"/>
                  </a:cubicBezTo>
                  <a:cubicBezTo>
                    <a:pt x="180910" y="9363"/>
                    <a:pt x="171549" y="1"/>
                    <a:pt x="160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3800200" y="4237300"/>
              <a:ext cx="2261400" cy="1043875"/>
            </a:xfrm>
            <a:custGeom>
              <a:avLst/>
              <a:gdLst/>
              <a:ahLst/>
              <a:cxnLst/>
              <a:rect l="l" t="t" r="r" b="b"/>
              <a:pathLst>
                <a:path w="90456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81094" y="41754"/>
                    <a:pt x="90455" y="32392"/>
                    <a:pt x="90455" y="20878"/>
                  </a:cubicBezTo>
                  <a:cubicBezTo>
                    <a:pt x="90455" y="9363"/>
                    <a:pt x="81094" y="1"/>
                    <a:pt x="69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52"/>
          <p:cNvGrpSpPr/>
          <p:nvPr/>
        </p:nvGrpSpPr>
        <p:grpSpPr>
          <a:xfrm>
            <a:off x="4173783" y="1396820"/>
            <a:ext cx="796433" cy="680633"/>
            <a:chOff x="1116400" y="554425"/>
            <a:chExt cx="5366800" cy="4586475"/>
          </a:xfrm>
        </p:grpSpPr>
        <p:sp>
          <p:nvSpPr>
            <p:cNvPr id="1278" name="Google Shape;1278;p52"/>
            <p:cNvSpPr/>
            <p:nvPr/>
          </p:nvSpPr>
          <p:spPr>
            <a:xfrm>
              <a:off x="1116400" y="554425"/>
              <a:ext cx="5366800" cy="4586475"/>
            </a:xfrm>
            <a:custGeom>
              <a:avLst/>
              <a:gdLst/>
              <a:ahLst/>
              <a:cxnLst/>
              <a:rect l="l" t="t" r="r" b="b"/>
              <a:pathLst>
                <a:path w="214672" h="183459" extrusionOk="0">
                  <a:moveTo>
                    <a:pt x="62264" y="1"/>
                  </a:moveTo>
                  <a:cubicBezTo>
                    <a:pt x="55904" y="1"/>
                    <a:pt x="49574" y="1040"/>
                    <a:pt x="43548" y="3169"/>
                  </a:cubicBezTo>
                  <a:cubicBezTo>
                    <a:pt x="23585" y="10215"/>
                    <a:pt x="9395" y="25318"/>
                    <a:pt x="4633" y="44661"/>
                  </a:cubicBezTo>
                  <a:cubicBezTo>
                    <a:pt x="1" y="63450"/>
                    <a:pt x="5089" y="83185"/>
                    <a:pt x="18431" y="97538"/>
                  </a:cubicBezTo>
                  <a:lnTo>
                    <a:pt x="102525" y="181469"/>
                  </a:lnTo>
                  <a:cubicBezTo>
                    <a:pt x="103862" y="182774"/>
                    <a:pt x="105591" y="183459"/>
                    <a:pt x="107353" y="183459"/>
                  </a:cubicBezTo>
                  <a:cubicBezTo>
                    <a:pt x="109081" y="183459"/>
                    <a:pt x="110810" y="182774"/>
                    <a:pt x="112115" y="181469"/>
                  </a:cubicBezTo>
                  <a:lnTo>
                    <a:pt x="196209" y="97571"/>
                  </a:lnTo>
                  <a:lnTo>
                    <a:pt x="196437" y="97342"/>
                  </a:lnTo>
                  <a:cubicBezTo>
                    <a:pt x="209616" y="83153"/>
                    <a:pt x="214672" y="63450"/>
                    <a:pt x="210073" y="44661"/>
                  </a:cubicBezTo>
                  <a:cubicBezTo>
                    <a:pt x="205277" y="25318"/>
                    <a:pt x="191088" y="10215"/>
                    <a:pt x="171157" y="3169"/>
                  </a:cubicBezTo>
                  <a:cubicBezTo>
                    <a:pt x="165143" y="1064"/>
                    <a:pt x="158903" y="33"/>
                    <a:pt x="152658" y="33"/>
                  </a:cubicBezTo>
                  <a:cubicBezTo>
                    <a:pt x="139157" y="33"/>
                    <a:pt x="125631" y="4852"/>
                    <a:pt x="114301" y="14064"/>
                  </a:cubicBezTo>
                  <a:lnTo>
                    <a:pt x="107842" y="19511"/>
                  </a:lnTo>
                  <a:lnTo>
                    <a:pt x="107353" y="19120"/>
                  </a:lnTo>
                  <a:lnTo>
                    <a:pt x="101057" y="13966"/>
                  </a:lnTo>
                  <a:cubicBezTo>
                    <a:pt x="89826" y="4829"/>
                    <a:pt x="75976" y="1"/>
                    <a:pt x="62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1750050" y="1266650"/>
              <a:ext cx="928875" cy="1292625"/>
            </a:xfrm>
            <a:custGeom>
              <a:avLst/>
              <a:gdLst/>
              <a:ahLst/>
              <a:cxnLst/>
              <a:rect l="l" t="t" r="r" b="b"/>
              <a:pathLst>
                <a:path w="37155" h="51705" extrusionOk="0">
                  <a:moveTo>
                    <a:pt x="29461" y="0"/>
                  </a:moveTo>
                  <a:cubicBezTo>
                    <a:pt x="28713" y="0"/>
                    <a:pt x="27952" y="124"/>
                    <a:pt x="27205" y="384"/>
                  </a:cubicBezTo>
                  <a:cubicBezTo>
                    <a:pt x="1729" y="9355"/>
                    <a:pt x="0" y="36429"/>
                    <a:pt x="12070" y="49510"/>
                  </a:cubicBezTo>
                  <a:cubicBezTo>
                    <a:pt x="13408" y="50968"/>
                    <a:pt x="15234" y="51705"/>
                    <a:pt x="17068" y="51705"/>
                  </a:cubicBezTo>
                  <a:cubicBezTo>
                    <a:pt x="18720" y="51705"/>
                    <a:pt x="20378" y="51107"/>
                    <a:pt x="21692" y="49901"/>
                  </a:cubicBezTo>
                  <a:cubicBezTo>
                    <a:pt x="24465" y="47357"/>
                    <a:pt x="24628" y="43051"/>
                    <a:pt x="22084" y="40278"/>
                  </a:cubicBezTo>
                  <a:cubicBezTo>
                    <a:pt x="16571" y="34309"/>
                    <a:pt x="15593" y="18912"/>
                    <a:pt x="31739" y="13236"/>
                  </a:cubicBezTo>
                  <a:cubicBezTo>
                    <a:pt x="35295" y="11997"/>
                    <a:pt x="37154" y="8082"/>
                    <a:pt x="35882" y="4559"/>
                  </a:cubicBezTo>
                  <a:cubicBezTo>
                    <a:pt x="34903" y="1750"/>
                    <a:pt x="32274" y="0"/>
                    <a:pt x="29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3800200" y="555225"/>
              <a:ext cx="2683000" cy="4585675"/>
            </a:xfrm>
            <a:custGeom>
              <a:avLst/>
              <a:gdLst/>
              <a:ahLst/>
              <a:cxnLst/>
              <a:rect l="l" t="t" r="r" b="b"/>
              <a:pathLst>
                <a:path w="107320" h="183427" extrusionOk="0">
                  <a:moveTo>
                    <a:pt x="45306" y="1"/>
                  </a:moveTo>
                  <a:cubicBezTo>
                    <a:pt x="31805" y="1"/>
                    <a:pt x="18279" y="4820"/>
                    <a:pt x="6949" y="14032"/>
                  </a:cubicBezTo>
                  <a:lnTo>
                    <a:pt x="490" y="19479"/>
                  </a:lnTo>
                  <a:lnTo>
                    <a:pt x="1" y="19088"/>
                  </a:lnTo>
                  <a:lnTo>
                    <a:pt x="1" y="183427"/>
                  </a:lnTo>
                  <a:cubicBezTo>
                    <a:pt x="1729" y="183427"/>
                    <a:pt x="3458" y="182742"/>
                    <a:pt x="4763" y="181437"/>
                  </a:cubicBezTo>
                  <a:lnTo>
                    <a:pt x="88857" y="97539"/>
                  </a:lnTo>
                  <a:lnTo>
                    <a:pt x="89085" y="97310"/>
                  </a:lnTo>
                  <a:cubicBezTo>
                    <a:pt x="102264" y="83121"/>
                    <a:pt x="107320" y="63418"/>
                    <a:pt x="102721" y="44629"/>
                  </a:cubicBezTo>
                  <a:cubicBezTo>
                    <a:pt x="97925" y="25286"/>
                    <a:pt x="83736" y="10183"/>
                    <a:pt x="63805" y="3137"/>
                  </a:cubicBezTo>
                  <a:cubicBezTo>
                    <a:pt x="57791" y="1032"/>
                    <a:pt x="51551" y="1"/>
                    <a:pt x="45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>
          <a:extLst>
            <a:ext uri="{FF2B5EF4-FFF2-40B4-BE49-F238E27FC236}">
              <a16:creationId xmlns:a16="http://schemas.microsoft.com/office/drawing/2014/main" id="{7FB28DCE-BB63-A344-D1F0-39F8DF49E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>
            <a:extLst>
              <a:ext uri="{FF2B5EF4-FFF2-40B4-BE49-F238E27FC236}">
                <a16:creationId xmlns:a16="http://schemas.microsoft.com/office/drawing/2014/main" id="{52E72FBE-DF71-7B8E-68C3-B512B5B0B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19338" y="2487975"/>
            <a:ext cx="3907237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Среда за разработка</a:t>
            </a:r>
            <a:endParaRPr dirty="0"/>
          </a:p>
        </p:txBody>
      </p:sp>
      <p:sp>
        <p:nvSpPr>
          <p:cNvPr id="1199" name="Google Shape;1199;p46">
            <a:extLst>
              <a:ext uri="{FF2B5EF4-FFF2-40B4-BE49-F238E27FC236}">
                <a16:creationId xmlns:a16="http://schemas.microsoft.com/office/drawing/2014/main" id="{087CFE4F-8AFB-922A-8A35-198E2F4469B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C5E49-E72E-31C9-2D25-7CDE320AB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1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6"/>
          <p:cNvSpPr txBox="1">
            <a:spLocks noGrp="1"/>
          </p:cNvSpPr>
          <p:nvPr>
            <p:ph type="body" idx="2"/>
          </p:nvPr>
        </p:nvSpPr>
        <p:spPr>
          <a:xfrm>
            <a:off x="545253" y="732477"/>
            <a:ext cx="5893845" cy="35666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Python – </a:t>
            </a:r>
            <a:r>
              <a:rPr lang="bg-BG" sz="2000" dirty="0"/>
              <a:t>разбира се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gym-super-</a:t>
            </a:r>
            <a:r>
              <a:rPr lang="en-US" sz="2000" dirty="0" err="1"/>
              <a:t>mario</a:t>
            </a:r>
            <a:r>
              <a:rPr lang="en-US" sz="2000" dirty="0"/>
              <a:t>-bros</a:t>
            </a:r>
            <a:r>
              <a:rPr lang="bg-BG" sz="2000" dirty="0"/>
              <a:t> – </a:t>
            </a:r>
            <a:r>
              <a:rPr lang="en-US" sz="2000" dirty="0"/>
              <a:t>API</a:t>
            </a:r>
            <a:r>
              <a:rPr lang="bg-BG" sz="2000" dirty="0"/>
              <a:t>, разработен специално за играта, който служи за тренировъчна среда за ИИ, базиран на </a:t>
            </a:r>
            <a:r>
              <a:rPr lang="en-US" sz="2000" dirty="0"/>
              <a:t>OpenAI Gym</a:t>
            </a:r>
            <a:r>
              <a:rPr lang="bg-BG" sz="20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O</a:t>
            </a:r>
            <a:r>
              <a:rPr lang="bg-BG" sz="2000" dirty="0"/>
              <a:t>сновни библиотеки за разработването на ИИ в </a:t>
            </a:r>
            <a:r>
              <a:rPr lang="en-US" sz="2000" dirty="0"/>
              <a:t>python </a:t>
            </a:r>
            <a:r>
              <a:rPr lang="bg-BG" sz="2000" dirty="0"/>
              <a:t>– </a:t>
            </a:r>
            <a:r>
              <a:rPr lang="en-US" sz="2000" dirty="0" err="1"/>
              <a:t>tensorflow</a:t>
            </a:r>
            <a:r>
              <a:rPr lang="en-US" sz="2000" dirty="0"/>
              <a:t>, </a:t>
            </a:r>
            <a:r>
              <a:rPr lang="en-US" sz="2000" dirty="0" err="1"/>
              <a:t>pytorch</a:t>
            </a:r>
            <a:r>
              <a:rPr lang="en-US" sz="2000" dirty="0"/>
              <a:t>, </a:t>
            </a:r>
            <a:r>
              <a:rPr lang="en-US" sz="2000" dirty="0" err="1"/>
              <a:t>keras</a:t>
            </a:r>
            <a:r>
              <a:rPr lang="en-US" sz="2000" dirty="0"/>
              <a:t> </a:t>
            </a:r>
            <a:r>
              <a:rPr lang="bg-BG" sz="2000" dirty="0"/>
              <a:t>И др.</a:t>
            </a:r>
            <a:br>
              <a:rPr lang="bg-BG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Начини на оценяване</a:t>
            </a:r>
            <a:endParaRPr dirty="0"/>
          </a:p>
        </p:txBody>
      </p:sp>
      <p:sp>
        <p:nvSpPr>
          <p:cNvPr id="1318" name="Google Shape;1318;p54"/>
          <p:cNvSpPr txBox="1">
            <a:spLocks noGrp="1"/>
          </p:cNvSpPr>
          <p:nvPr>
            <p:ph type="subTitle" idx="2"/>
          </p:nvPr>
        </p:nvSpPr>
        <p:spPr>
          <a:xfrm>
            <a:off x="1784713" y="3853731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Точки</a:t>
            </a:r>
            <a:endParaRPr dirty="0"/>
          </a:p>
        </p:txBody>
      </p:sp>
      <p:sp>
        <p:nvSpPr>
          <p:cNvPr id="1319" name="Google Shape;1319;p54"/>
          <p:cNvSpPr txBox="1">
            <a:spLocks noGrp="1"/>
          </p:cNvSpPr>
          <p:nvPr>
            <p:ph type="subTitle" idx="3"/>
          </p:nvPr>
        </p:nvSpPr>
        <p:spPr>
          <a:xfrm>
            <a:off x="5007631" y="3853731"/>
            <a:ext cx="2336268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Завършеност</a:t>
            </a:r>
            <a:endParaRPr dirty="0"/>
          </a:p>
        </p:txBody>
      </p:sp>
      <p:sp>
        <p:nvSpPr>
          <p:cNvPr id="1320" name="Google Shape;1320;p54"/>
          <p:cNvSpPr txBox="1">
            <a:spLocks noGrp="1"/>
          </p:cNvSpPr>
          <p:nvPr>
            <p:ph type="subTitle" idx="4"/>
          </p:nvPr>
        </p:nvSpPr>
        <p:spPr>
          <a:xfrm>
            <a:off x="1454606" y="1961743"/>
            <a:ext cx="2590001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Основна цел</a:t>
            </a:r>
            <a:endParaRPr dirty="0"/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5"/>
          </p:nvPr>
        </p:nvSpPr>
        <p:spPr>
          <a:xfrm>
            <a:off x="5158008" y="1959186"/>
            <a:ext cx="1899000" cy="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Скорост</a:t>
            </a:r>
            <a:endParaRPr dirty="0"/>
          </a:p>
        </p:txBody>
      </p:sp>
      <p:sp>
        <p:nvSpPr>
          <p:cNvPr id="1323" name="Google Shape;1323;p54"/>
          <p:cNvSpPr txBox="1">
            <a:spLocks noGrp="1"/>
          </p:cNvSpPr>
          <p:nvPr>
            <p:ph type="subTitle" idx="7"/>
          </p:nvPr>
        </p:nvSpPr>
        <p:spPr>
          <a:xfrm>
            <a:off x="1379370" y="2231156"/>
            <a:ext cx="2709686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Успяват ли моделите да се справят с нива, на които не са били тренирани.</a:t>
            </a:r>
            <a:endParaRPr dirty="0"/>
          </a:p>
        </p:txBody>
      </p:sp>
      <p:sp>
        <p:nvSpPr>
          <p:cNvPr id="1324" name="Google Shape;1324;p54"/>
          <p:cNvSpPr txBox="1">
            <a:spLocks noGrp="1"/>
          </p:cNvSpPr>
          <p:nvPr>
            <p:ph type="subTitle" idx="8"/>
          </p:nvPr>
        </p:nvSpPr>
        <p:spPr>
          <a:xfrm>
            <a:off x="5158007" y="2244785"/>
            <a:ext cx="1899000" cy="4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Бързината, с която се справят с различните нива.</a:t>
            </a:r>
            <a:endParaRPr dirty="0"/>
          </a:p>
        </p:txBody>
      </p:sp>
      <p:sp>
        <p:nvSpPr>
          <p:cNvPr id="1327" name="Google Shape;1327;p54"/>
          <p:cNvSpPr txBox="1">
            <a:spLocks noGrp="1"/>
          </p:cNvSpPr>
          <p:nvPr>
            <p:ph type="subTitle" idx="14"/>
          </p:nvPr>
        </p:nvSpPr>
        <p:spPr>
          <a:xfrm>
            <a:off x="1763736" y="4124608"/>
            <a:ext cx="1899000" cy="81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Сравнение между точките направени на определено ниво.</a:t>
            </a:r>
            <a:endParaRPr dirty="0"/>
          </a:p>
        </p:txBody>
      </p:sp>
      <p:sp>
        <p:nvSpPr>
          <p:cNvPr id="1328" name="Google Shape;1328;p54"/>
          <p:cNvSpPr txBox="1">
            <a:spLocks noGrp="1"/>
          </p:cNvSpPr>
          <p:nvPr>
            <p:ph type="subTitle" idx="15"/>
          </p:nvPr>
        </p:nvSpPr>
        <p:spPr>
          <a:xfrm>
            <a:off x="4842415" y="4141223"/>
            <a:ext cx="2650026" cy="55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1"/>
                </a:solidFill>
              </a:rPr>
              <a:t>Каква част от нивата, на които се тренирани, могат да се завършат от моделите.</a:t>
            </a:r>
            <a:endParaRPr dirty="0"/>
          </a:p>
        </p:txBody>
      </p:sp>
      <p:grpSp>
        <p:nvGrpSpPr>
          <p:cNvPr id="1329" name="Google Shape;1329;p54"/>
          <p:cNvGrpSpPr/>
          <p:nvPr/>
        </p:nvGrpSpPr>
        <p:grpSpPr>
          <a:xfrm>
            <a:off x="5758611" y="1114497"/>
            <a:ext cx="697807" cy="697807"/>
            <a:chOff x="1190625" y="238125"/>
            <a:chExt cx="5219200" cy="5219200"/>
          </a:xfrm>
        </p:grpSpPr>
        <p:sp>
          <p:nvSpPr>
            <p:cNvPr id="1330" name="Google Shape;1330;p54"/>
            <p:cNvSpPr/>
            <p:nvPr/>
          </p:nvSpPr>
          <p:spPr>
            <a:xfrm>
              <a:off x="1530675" y="1918000"/>
              <a:ext cx="1790850" cy="1288550"/>
            </a:xfrm>
            <a:custGeom>
              <a:avLst/>
              <a:gdLst/>
              <a:ahLst/>
              <a:cxnLst/>
              <a:rect l="l" t="t" r="r" b="b"/>
              <a:pathLst>
                <a:path w="71634" h="51542" extrusionOk="0">
                  <a:moveTo>
                    <a:pt x="64860" y="0"/>
                  </a:moveTo>
                  <a:cubicBezTo>
                    <a:pt x="64639" y="0"/>
                    <a:pt x="64418" y="12"/>
                    <a:pt x="64196" y="35"/>
                  </a:cubicBezTo>
                  <a:cubicBezTo>
                    <a:pt x="60739" y="361"/>
                    <a:pt x="57281" y="752"/>
                    <a:pt x="53889" y="1209"/>
                  </a:cubicBezTo>
                  <a:lnTo>
                    <a:pt x="9232" y="7146"/>
                  </a:lnTo>
                  <a:cubicBezTo>
                    <a:pt x="6557" y="7504"/>
                    <a:pt x="4372" y="9396"/>
                    <a:pt x="3621" y="11973"/>
                  </a:cubicBezTo>
                  <a:cubicBezTo>
                    <a:pt x="1207" y="20063"/>
                    <a:pt x="0" y="28544"/>
                    <a:pt x="0" y="37189"/>
                  </a:cubicBezTo>
                  <a:cubicBezTo>
                    <a:pt x="0" y="39929"/>
                    <a:pt x="131" y="42375"/>
                    <a:pt x="359" y="44691"/>
                  </a:cubicBezTo>
                  <a:cubicBezTo>
                    <a:pt x="718" y="48181"/>
                    <a:pt x="3654" y="50791"/>
                    <a:pt x="7144" y="50791"/>
                  </a:cubicBezTo>
                  <a:lnTo>
                    <a:pt x="43124" y="50791"/>
                  </a:lnTo>
                  <a:cubicBezTo>
                    <a:pt x="44788" y="50791"/>
                    <a:pt x="46321" y="50987"/>
                    <a:pt x="47691" y="51313"/>
                  </a:cubicBezTo>
                  <a:cubicBezTo>
                    <a:pt x="48245" y="51476"/>
                    <a:pt x="48800" y="51541"/>
                    <a:pt x="49354" y="51541"/>
                  </a:cubicBezTo>
                  <a:cubicBezTo>
                    <a:pt x="51377" y="51541"/>
                    <a:pt x="53334" y="50628"/>
                    <a:pt x="54671" y="48964"/>
                  </a:cubicBezTo>
                  <a:lnTo>
                    <a:pt x="58521" y="44169"/>
                  </a:lnTo>
                  <a:cubicBezTo>
                    <a:pt x="66969" y="33633"/>
                    <a:pt x="71634" y="20357"/>
                    <a:pt x="71634" y="6819"/>
                  </a:cubicBezTo>
                  <a:cubicBezTo>
                    <a:pt x="71634" y="4895"/>
                    <a:pt x="70818" y="3068"/>
                    <a:pt x="69416" y="1796"/>
                  </a:cubicBezTo>
                  <a:cubicBezTo>
                    <a:pt x="68148" y="644"/>
                    <a:pt x="66525" y="0"/>
                    <a:pt x="648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>
              <a:off x="4310700" y="1921850"/>
              <a:ext cx="1759050" cy="1278975"/>
            </a:xfrm>
            <a:custGeom>
              <a:avLst/>
              <a:gdLst/>
              <a:ahLst/>
              <a:cxnLst/>
              <a:rect l="l" t="t" r="r" b="b"/>
              <a:pathLst>
                <a:path w="70362" h="51159" extrusionOk="0">
                  <a:moveTo>
                    <a:pt x="6702" y="0"/>
                  </a:moveTo>
                  <a:cubicBezTo>
                    <a:pt x="5037" y="0"/>
                    <a:pt x="3442" y="663"/>
                    <a:pt x="2219" y="1772"/>
                  </a:cubicBezTo>
                  <a:cubicBezTo>
                    <a:pt x="816" y="3077"/>
                    <a:pt x="1" y="4904"/>
                    <a:pt x="1" y="6829"/>
                  </a:cubicBezTo>
                  <a:cubicBezTo>
                    <a:pt x="66" y="20301"/>
                    <a:pt x="4698" y="33512"/>
                    <a:pt x="13081" y="43983"/>
                  </a:cubicBezTo>
                  <a:lnTo>
                    <a:pt x="16735" y="48582"/>
                  </a:lnTo>
                  <a:cubicBezTo>
                    <a:pt x="18039" y="50213"/>
                    <a:pt x="19997" y="51159"/>
                    <a:pt x="22052" y="51159"/>
                  </a:cubicBezTo>
                  <a:cubicBezTo>
                    <a:pt x="22476" y="51159"/>
                    <a:pt x="22900" y="51126"/>
                    <a:pt x="23324" y="51028"/>
                  </a:cubicBezTo>
                  <a:cubicBezTo>
                    <a:pt x="24694" y="50768"/>
                    <a:pt x="25966" y="50637"/>
                    <a:pt x="27238" y="50637"/>
                  </a:cubicBezTo>
                  <a:lnTo>
                    <a:pt x="63218" y="50637"/>
                  </a:lnTo>
                  <a:cubicBezTo>
                    <a:pt x="66708" y="50637"/>
                    <a:pt x="69644" y="48027"/>
                    <a:pt x="70003" y="44537"/>
                  </a:cubicBezTo>
                  <a:cubicBezTo>
                    <a:pt x="70231" y="42221"/>
                    <a:pt x="70362" y="39775"/>
                    <a:pt x="70362" y="37035"/>
                  </a:cubicBezTo>
                  <a:cubicBezTo>
                    <a:pt x="70362" y="28390"/>
                    <a:pt x="69155" y="19909"/>
                    <a:pt x="66741" y="11819"/>
                  </a:cubicBezTo>
                  <a:cubicBezTo>
                    <a:pt x="65991" y="9242"/>
                    <a:pt x="63805" y="7350"/>
                    <a:pt x="61130" y="6992"/>
                  </a:cubicBezTo>
                  <a:lnTo>
                    <a:pt x="16506" y="1055"/>
                  </a:lnTo>
                  <a:cubicBezTo>
                    <a:pt x="13505" y="631"/>
                    <a:pt x="10504" y="305"/>
                    <a:pt x="7438" y="44"/>
                  </a:cubicBezTo>
                  <a:cubicBezTo>
                    <a:pt x="7192" y="14"/>
                    <a:pt x="6946" y="0"/>
                    <a:pt x="6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>
              <a:off x="3119250" y="3528650"/>
              <a:ext cx="1361925" cy="1588600"/>
            </a:xfrm>
            <a:custGeom>
              <a:avLst/>
              <a:gdLst/>
              <a:ahLst/>
              <a:cxnLst/>
              <a:rect l="l" t="t" r="r" b="b"/>
              <a:pathLst>
                <a:path w="54477" h="63544" extrusionOk="0">
                  <a:moveTo>
                    <a:pt x="6819" y="0"/>
                  </a:moveTo>
                  <a:cubicBezTo>
                    <a:pt x="3067" y="0"/>
                    <a:pt x="1" y="3034"/>
                    <a:pt x="1" y="6785"/>
                  </a:cubicBezTo>
                  <a:lnTo>
                    <a:pt x="1" y="54214"/>
                  </a:lnTo>
                  <a:cubicBezTo>
                    <a:pt x="1" y="57346"/>
                    <a:pt x="2121" y="60086"/>
                    <a:pt x="5155" y="60836"/>
                  </a:cubicBezTo>
                  <a:cubicBezTo>
                    <a:pt x="12331" y="62630"/>
                    <a:pt x="19769" y="63544"/>
                    <a:pt x="27239" y="63544"/>
                  </a:cubicBezTo>
                  <a:cubicBezTo>
                    <a:pt x="34709" y="63544"/>
                    <a:pt x="42146" y="62630"/>
                    <a:pt x="49322" y="60836"/>
                  </a:cubicBezTo>
                  <a:cubicBezTo>
                    <a:pt x="52356" y="60086"/>
                    <a:pt x="54476" y="57346"/>
                    <a:pt x="54476" y="54214"/>
                  </a:cubicBezTo>
                  <a:lnTo>
                    <a:pt x="54476" y="6785"/>
                  </a:lnTo>
                  <a:cubicBezTo>
                    <a:pt x="54476" y="3034"/>
                    <a:pt x="51410" y="0"/>
                    <a:pt x="47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3800200" y="3528650"/>
              <a:ext cx="680975" cy="1588600"/>
            </a:xfrm>
            <a:custGeom>
              <a:avLst/>
              <a:gdLst/>
              <a:ahLst/>
              <a:cxnLst/>
              <a:rect l="l" t="t" r="r" b="b"/>
              <a:pathLst>
                <a:path w="27239" h="63544" extrusionOk="0">
                  <a:moveTo>
                    <a:pt x="1" y="0"/>
                  </a:moveTo>
                  <a:lnTo>
                    <a:pt x="1" y="63544"/>
                  </a:lnTo>
                  <a:cubicBezTo>
                    <a:pt x="7471" y="63544"/>
                    <a:pt x="14908" y="62630"/>
                    <a:pt x="22084" y="60836"/>
                  </a:cubicBezTo>
                  <a:cubicBezTo>
                    <a:pt x="25118" y="60086"/>
                    <a:pt x="27238" y="57346"/>
                    <a:pt x="27238" y="54214"/>
                  </a:cubicBezTo>
                  <a:lnTo>
                    <a:pt x="27238" y="6785"/>
                  </a:lnTo>
                  <a:cubicBezTo>
                    <a:pt x="27238" y="3034"/>
                    <a:pt x="24172" y="0"/>
                    <a:pt x="20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04384" y="27238"/>
                  </a:moveTo>
                  <a:cubicBezTo>
                    <a:pt x="146920" y="27238"/>
                    <a:pt x="181530" y="61847"/>
                    <a:pt x="181530" y="104384"/>
                  </a:cubicBezTo>
                  <a:cubicBezTo>
                    <a:pt x="181530" y="146920"/>
                    <a:pt x="146920" y="181530"/>
                    <a:pt x="104384" y="181530"/>
                  </a:cubicBezTo>
                  <a:cubicBezTo>
                    <a:pt x="61847" y="181530"/>
                    <a:pt x="27238" y="146920"/>
                    <a:pt x="27238" y="104384"/>
                  </a:cubicBezTo>
                  <a:cubicBezTo>
                    <a:pt x="27238" y="61847"/>
                    <a:pt x="61847" y="27238"/>
                    <a:pt x="104384" y="27238"/>
                  </a:cubicBezTo>
                  <a:close/>
                  <a:moveTo>
                    <a:pt x="104384" y="0"/>
                  </a:moveTo>
                  <a:cubicBezTo>
                    <a:pt x="46810" y="0"/>
                    <a:pt x="0" y="46842"/>
                    <a:pt x="0" y="104384"/>
                  </a:cubicBezTo>
                  <a:cubicBezTo>
                    <a:pt x="0" y="161925"/>
                    <a:pt x="46810" y="208767"/>
                    <a:pt x="104384" y="208767"/>
                  </a:cubicBezTo>
                  <a:cubicBezTo>
                    <a:pt x="161958" y="208767"/>
                    <a:pt x="208767" y="161925"/>
                    <a:pt x="208767" y="104384"/>
                  </a:cubicBezTo>
                  <a:cubicBezTo>
                    <a:pt x="208767" y="46842"/>
                    <a:pt x="161958" y="0"/>
                    <a:pt x="104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7238"/>
                  </a:lnTo>
                  <a:cubicBezTo>
                    <a:pt x="42537" y="27238"/>
                    <a:pt x="77147" y="61847"/>
                    <a:pt x="77147" y="104384"/>
                  </a:cubicBezTo>
                  <a:cubicBezTo>
                    <a:pt x="77147" y="146920"/>
                    <a:pt x="42537" y="181530"/>
                    <a:pt x="1" y="181530"/>
                  </a:cubicBezTo>
                  <a:lnTo>
                    <a:pt x="1" y="208767"/>
                  </a:lnTo>
                  <a:cubicBezTo>
                    <a:pt x="57575" y="208767"/>
                    <a:pt x="104384" y="161925"/>
                    <a:pt x="104384" y="104384"/>
                  </a:cubicBezTo>
                  <a:cubicBezTo>
                    <a:pt x="104384" y="46842"/>
                    <a:pt x="5757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2584300" y="1887600"/>
              <a:ext cx="2457925" cy="1981125"/>
            </a:xfrm>
            <a:custGeom>
              <a:avLst/>
              <a:gdLst/>
              <a:ahLst/>
              <a:cxnLst/>
              <a:rect l="l" t="t" r="r" b="b"/>
              <a:pathLst>
                <a:path w="98317" h="79245" extrusionOk="0">
                  <a:moveTo>
                    <a:pt x="48670" y="1"/>
                  </a:moveTo>
                  <a:cubicBezTo>
                    <a:pt x="39832" y="1"/>
                    <a:pt x="30938" y="418"/>
                    <a:pt x="22051" y="1251"/>
                  </a:cubicBezTo>
                  <a:cubicBezTo>
                    <a:pt x="18496" y="1609"/>
                    <a:pt x="15788" y="4610"/>
                    <a:pt x="15886" y="8199"/>
                  </a:cubicBezTo>
                  <a:cubicBezTo>
                    <a:pt x="16082" y="17789"/>
                    <a:pt x="9884" y="31685"/>
                    <a:pt x="3915" y="39155"/>
                  </a:cubicBezTo>
                  <a:lnTo>
                    <a:pt x="1892" y="41667"/>
                  </a:lnTo>
                  <a:cubicBezTo>
                    <a:pt x="424" y="43493"/>
                    <a:pt x="0" y="45940"/>
                    <a:pt x="751" y="48158"/>
                  </a:cubicBezTo>
                  <a:cubicBezTo>
                    <a:pt x="1533" y="50376"/>
                    <a:pt x="3360" y="52040"/>
                    <a:pt x="5644" y="52562"/>
                  </a:cubicBezTo>
                  <a:cubicBezTo>
                    <a:pt x="14940" y="54747"/>
                    <a:pt x="21432" y="62935"/>
                    <a:pt x="21399" y="72492"/>
                  </a:cubicBezTo>
                  <a:cubicBezTo>
                    <a:pt x="21399" y="76211"/>
                    <a:pt x="24791" y="79245"/>
                    <a:pt x="28510" y="79245"/>
                  </a:cubicBezTo>
                  <a:lnTo>
                    <a:pt x="69318" y="79245"/>
                  </a:lnTo>
                  <a:cubicBezTo>
                    <a:pt x="73069" y="79245"/>
                    <a:pt x="75842" y="76113"/>
                    <a:pt x="75874" y="72362"/>
                  </a:cubicBezTo>
                  <a:cubicBezTo>
                    <a:pt x="75907" y="62609"/>
                    <a:pt x="82855" y="54225"/>
                    <a:pt x="92412" y="52398"/>
                  </a:cubicBezTo>
                  <a:cubicBezTo>
                    <a:pt x="94728" y="51942"/>
                    <a:pt x="96686" y="50311"/>
                    <a:pt x="97501" y="48093"/>
                  </a:cubicBezTo>
                  <a:cubicBezTo>
                    <a:pt x="98317" y="45842"/>
                    <a:pt x="97925" y="43363"/>
                    <a:pt x="96457" y="41471"/>
                  </a:cubicBezTo>
                  <a:lnTo>
                    <a:pt x="92804" y="36871"/>
                  </a:lnTo>
                  <a:cubicBezTo>
                    <a:pt x="85073" y="27216"/>
                    <a:pt x="81452" y="14592"/>
                    <a:pt x="83051" y="2164"/>
                  </a:cubicBezTo>
                  <a:cubicBezTo>
                    <a:pt x="71776" y="720"/>
                    <a:pt x="60270" y="1"/>
                    <a:pt x="48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3800200" y="1889500"/>
              <a:ext cx="1242025" cy="1979225"/>
            </a:xfrm>
            <a:custGeom>
              <a:avLst/>
              <a:gdLst/>
              <a:ahLst/>
              <a:cxnLst/>
              <a:rect l="l" t="t" r="r" b="b"/>
              <a:pathLst>
                <a:path w="49681" h="79169" extrusionOk="0">
                  <a:moveTo>
                    <a:pt x="1" y="0"/>
                  </a:moveTo>
                  <a:lnTo>
                    <a:pt x="1" y="79169"/>
                  </a:lnTo>
                  <a:lnTo>
                    <a:pt x="20682" y="79169"/>
                  </a:lnTo>
                  <a:cubicBezTo>
                    <a:pt x="24433" y="79169"/>
                    <a:pt x="27206" y="76037"/>
                    <a:pt x="27238" y="72286"/>
                  </a:cubicBezTo>
                  <a:cubicBezTo>
                    <a:pt x="27271" y="62533"/>
                    <a:pt x="34219" y="54149"/>
                    <a:pt x="43776" y="52322"/>
                  </a:cubicBezTo>
                  <a:cubicBezTo>
                    <a:pt x="46092" y="51866"/>
                    <a:pt x="48050" y="50235"/>
                    <a:pt x="48865" y="48017"/>
                  </a:cubicBezTo>
                  <a:cubicBezTo>
                    <a:pt x="49681" y="45766"/>
                    <a:pt x="49289" y="43254"/>
                    <a:pt x="47821" y="41395"/>
                  </a:cubicBezTo>
                  <a:lnTo>
                    <a:pt x="44168" y="36795"/>
                  </a:lnTo>
                  <a:cubicBezTo>
                    <a:pt x="36437" y="27140"/>
                    <a:pt x="32816" y="14516"/>
                    <a:pt x="34415" y="2088"/>
                  </a:cubicBezTo>
                  <a:cubicBezTo>
                    <a:pt x="23128" y="620"/>
                    <a:pt x="11613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2402246" y="1180963"/>
            <a:ext cx="672755" cy="672755"/>
            <a:chOff x="1190625" y="238125"/>
            <a:chExt cx="5219200" cy="5219200"/>
          </a:xfrm>
        </p:grpSpPr>
        <p:sp>
          <p:nvSpPr>
            <p:cNvPr id="1358" name="Google Shape;1358;p54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22703" y="0"/>
                  </a:moveTo>
                  <a:cubicBezTo>
                    <a:pt x="10177" y="0"/>
                    <a:pt x="0" y="10177"/>
                    <a:pt x="0" y="22703"/>
                  </a:cubicBezTo>
                  <a:lnTo>
                    <a:pt x="0" y="186064"/>
                  </a:lnTo>
                  <a:cubicBezTo>
                    <a:pt x="0" y="198590"/>
                    <a:pt x="10177" y="208767"/>
                    <a:pt x="22703" y="208767"/>
                  </a:cubicBezTo>
                  <a:lnTo>
                    <a:pt x="186064" y="208767"/>
                  </a:lnTo>
                  <a:cubicBezTo>
                    <a:pt x="198590" y="208767"/>
                    <a:pt x="208767" y="198590"/>
                    <a:pt x="208767" y="186064"/>
                  </a:cubicBezTo>
                  <a:lnTo>
                    <a:pt x="208767" y="22703"/>
                  </a:lnTo>
                  <a:cubicBezTo>
                    <a:pt x="208767" y="10177"/>
                    <a:pt x="198590" y="0"/>
                    <a:pt x="186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3800200" y="238125"/>
              <a:ext cx="2609625" cy="5219200"/>
            </a:xfrm>
            <a:custGeom>
              <a:avLst/>
              <a:gdLst/>
              <a:ahLst/>
              <a:cxnLst/>
              <a:rect l="l" t="t" r="r" b="b"/>
              <a:pathLst>
                <a:path w="104385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81681" y="208767"/>
                  </a:lnTo>
                  <a:cubicBezTo>
                    <a:pt x="94207" y="208767"/>
                    <a:pt x="104384" y="198590"/>
                    <a:pt x="104384" y="186064"/>
                  </a:cubicBezTo>
                  <a:lnTo>
                    <a:pt x="104384" y="22703"/>
                  </a:lnTo>
                  <a:cubicBezTo>
                    <a:pt x="104384" y="10177"/>
                    <a:pt x="94207" y="0"/>
                    <a:pt x="81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4"/>
            <p:cNvSpPr/>
            <p:nvPr/>
          </p:nvSpPr>
          <p:spPr>
            <a:xfrm>
              <a:off x="1530675" y="578175"/>
              <a:ext cx="4539075" cy="4539075"/>
            </a:xfrm>
            <a:custGeom>
              <a:avLst/>
              <a:gdLst/>
              <a:ahLst/>
              <a:cxnLst/>
              <a:rect l="l" t="t" r="r" b="b"/>
              <a:pathLst>
                <a:path w="181563" h="181563" extrusionOk="0">
                  <a:moveTo>
                    <a:pt x="9101" y="0"/>
                  </a:moveTo>
                  <a:cubicBezTo>
                    <a:pt x="4078" y="0"/>
                    <a:pt x="0" y="4078"/>
                    <a:pt x="0" y="9101"/>
                  </a:cubicBezTo>
                  <a:lnTo>
                    <a:pt x="0" y="172462"/>
                  </a:lnTo>
                  <a:cubicBezTo>
                    <a:pt x="0" y="177485"/>
                    <a:pt x="4078" y="181563"/>
                    <a:pt x="9101" y="181563"/>
                  </a:cubicBezTo>
                  <a:lnTo>
                    <a:pt x="172462" y="181563"/>
                  </a:lnTo>
                  <a:cubicBezTo>
                    <a:pt x="177485" y="181563"/>
                    <a:pt x="181563" y="177485"/>
                    <a:pt x="181563" y="172462"/>
                  </a:cubicBezTo>
                  <a:lnTo>
                    <a:pt x="181563" y="9101"/>
                  </a:lnTo>
                  <a:cubicBezTo>
                    <a:pt x="181563" y="4078"/>
                    <a:pt x="177485" y="0"/>
                    <a:pt x="172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4"/>
            <p:cNvSpPr/>
            <p:nvPr/>
          </p:nvSpPr>
          <p:spPr>
            <a:xfrm>
              <a:off x="3800200" y="578175"/>
              <a:ext cx="2269550" cy="4539075"/>
            </a:xfrm>
            <a:custGeom>
              <a:avLst/>
              <a:gdLst/>
              <a:ahLst/>
              <a:cxnLst/>
              <a:rect l="l" t="t" r="r" b="b"/>
              <a:pathLst>
                <a:path w="90782" h="181563" extrusionOk="0">
                  <a:moveTo>
                    <a:pt x="1" y="0"/>
                  </a:moveTo>
                  <a:lnTo>
                    <a:pt x="1" y="181563"/>
                  </a:lnTo>
                  <a:lnTo>
                    <a:pt x="81681" y="181563"/>
                  </a:lnTo>
                  <a:cubicBezTo>
                    <a:pt x="86704" y="181563"/>
                    <a:pt x="90782" y="177485"/>
                    <a:pt x="90782" y="172462"/>
                  </a:cubicBezTo>
                  <a:lnTo>
                    <a:pt x="90782" y="9101"/>
                  </a:lnTo>
                  <a:cubicBezTo>
                    <a:pt x="90782" y="4078"/>
                    <a:pt x="86704" y="0"/>
                    <a:pt x="81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4"/>
            <p:cNvSpPr/>
            <p:nvPr/>
          </p:nvSpPr>
          <p:spPr>
            <a:xfrm>
              <a:off x="2081950" y="3528225"/>
              <a:ext cx="1054450" cy="1021250"/>
            </a:xfrm>
            <a:custGeom>
              <a:avLst/>
              <a:gdLst/>
              <a:ahLst/>
              <a:cxnLst/>
              <a:rect l="l" t="t" r="r" b="b"/>
              <a:pathLst>
                <a:path w="42178" h="40850" extrusionOk="0">
                  <a:moveTo>
                    <a:pt x="7466" y="1"/>
                  </a:moveTo>
                  <a:cubicBezTo>
                    <a:pt x="5725" y="1"/>
                    <a:pt x="3980" y="670"/>
                    <a:pt x="2643" y="2007"/>
                  </a:cubicBezTo>
                  <a:cubicBezTo>
                    <a:pt x="1" y="4649"/>
                    <a:pt x="1" y="8988"/>
                    <a:pt x="2643" y="11630"/>
                  </a:cubicBezTo>
                  <a:lnTo>
                    <a:pt x="11450" y="20437"/>
                  </a:lnTo>
                  <a:lnTo>
                    <a:pt x="2643" y="29245"/>
                  </a:lnTo>
                  <a:cubicBezTo>
                    <a:pt x="1" y="31887"/>
                    <a:pt x="1" y="36193"/>
                    <a:pt x="2643" y="38867"/>
                  </a:cubicBezTo>
                  <a:cubicBezTo>
                    <a:pt x="3980" y="40189"/>
                    <a:pt x="5725" y="40849"/>
                    <a:pt x="7466" y="40849"/>
                  </a:cubicBezTo>
                  <a:cubicBezTo>
                    <a:pt x="9207" y="40849"/>
                    <a:pt x="10944" y="40189"/>
                    <a:pt x="12266" y="38867"/>
                  </a:cubicBezTo>
                  <a:lnTo>
                    <a:pt x="21073" y="30060"/>
                  </a:lnTo>
                  <a:lnTo>
                    <a:pt x="29880" y="38867"/>
                  </a:lnTo>
                  <a:cubicBezTo>
                    <a:pt x="31201" y="40189"/>
                    <a:pt x="32947" y="40849"/>
                    <a:pt x="34692" y="40849"/>
                  </a:cubicBezTo>
                  <a:cubicBezTo>
                    <a:pt x="36437" y="40849"/>
                    <a:pt x="38182" y="40189"/>
                    <a:pt x="39503" y="38867"/>
                  </a:cubicBezTo>
                  <a:cubicBezTo>
                    <a:pt x="42178" y="36193"/>
                    <a:pt x="42178" y="31887"/>
                    <a:pt x="39503" y="29245"/>
                  </a:cubicBezTo>
                  <a:lnTo>
                    <a:pt x="30696" y="20437"/>
                  </a:lnTo>
                  <a:lnTo>
                    <a:pt x="39503" y="11630"/>
                  </a:lnTo>
                  <a:cubicBezTo>
                    <a:pt x="42178" y="8988"/>
                    <a:pt x="42178" y="4649"/>
                    <a:pt x="39503" y="2007"/>
                  </a:cubicBezTo>
                  <a:cubicBezTo>
                    <a:pt x="38182" y="670"/>
                    <a:pt x="36437" y="1"/>
                    <a:pt x="34692" y="1"/>
                  </a:cubicBezTo>
                  <a:cubicBezTo>
                    <a:pt x="32947" y="1"/>
                    <a:pt x="31201" y="670"/>
                    <a:pt x="29880" y="2007"/>
                  </a:cubicBezTo>
                  <a:lnTo>
                    <a:pt x="21073" y="10814"/>
                  </a:lnTo>
                  <a:lnTo>
                    <a:pt x="12266" y="2007"/>
                  </a:lnTo>
                  <a:cubicBezTo>
                    <a:pt x="10944" y="670"/>
                    <a:pt x="9207" y="1"/>
                    <a:pt x="7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4"/>
            <p:cNvSpPr/>
            <p:nvPr/>
          </p:nvSpPr>
          <p:spPr>
            <a:xfrm>
              <a:off x="3629775" y="238125"/>
              <a:ext cx="340900" cy="5219200"/>
            </a:xfrm>
            <a:custGeom>
              <a:avLst/>
              <a:gdLst/>
              <a:ahLst/>
              <a:cxnLst/>
              <a:rect l="l" t="t" r="r" b="b"/>
              <a:pathLst>
                <a:path w="13636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3635" y="208767"/>
                  </a:lnTo>
                  <a:lnTo>
                    <a:pt x="136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90625" y="2677275"/>
              <a:ext cx="5219200" cy="340900"/>
            </a:xfrm>
            <a:custGeom>
              <a:avLst/>
              <a:gdLst/>
              <a:ahLst/>
              <a:cxnLst/>
              <a:rect l="l" t="t" r="r" b="b"/>
              <a:pathLst>
                <a:path w="208768" h="13636" extrusionOk="0">
                  <a:moveTo>
                    <a:pt x="0" y="0"/>
                  </a:moveTo>
                  <a:lnTo>
                    <a:pt x="0" y="13635"/>
                  </a:lnTo>
                  <a:lnTo>
                    <a:pt x="208767" y="13635"/>
                  </a:lnTo>
                  <a:lnTo>
                    <a:pt x="2087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3800200" y="238125"/>
              <a:ext cx="170475" cy="5219200"/>
            </a:xfrm>
            <a:custGeom>
              <a:avLst/>
              <a:gdLst/>
              <a:ahLst/>
              <a:cxnLst/>
              <a:rect l="l" t="t" r="r" b="b"/>
              <a:pathLst>
                <a:path w="6819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6818" y="20876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3800200" y="2677275"/>
              <a:ext cx="2609625" cy="340900"/>
            </a:xfrm>
            <a:custGeom>
              <a:avLst/>
              <a:gdLst/>
              <a:ahLst/>
              <a:cxnLst/>
              <a:rect l="l" t="t" r="r" b="b"/>
              <a:pathLst>
                <a:path w="104385" h="13636" extrusionOk="0">
                  <a:moveTo>
                    <a:pt x="1" y="0"/>
                  </a:moveTo>
                  <a:lnTo>
                    <a:pt x="1" y="13635"/>
                  </a:lnTo>
                  <a:lnTo>
                    <a:pt x="104384" y="13635"/>
                  </a:ln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4310700" y="975325"/>
              <a:ext cx="1361900" cy="1361900"/>
            </a:xfrm>
            <a:custGeom>
              <a:avLst/>
              <a:gdLst/>
              <a:ahLst/>
              <a:cxnLst/>
              <a:rect l="l" t="t" r="r" b="b"/>
              <a:pathLst>
                <a:path w="54476" h="54476" extrusionOk="0">
                  <a:moveTo>
                    <a:pt x="27238" y="13635"/>
                  </a:moveTo>
                  <a:cubicBezTo>
                    <a:pt x="34741" y="13635"/>
                    <a:pt x="40841" y="19735"/>
                    <a:pt x="40841" y="27238"/>
                  </a:cubicBezTo>
                  <a:cubicBezTo>
                    <a:pt x="40841" y="34773"/>
                    <a:pt x="34741" y="40873"/>
                    <a:pt x="27238" y="40873"/>
                  </a:cubicBezTo>
                  <a:cubicBezTo>
                    <a:pt x="19703" y="40873"/>
                    <a:pt x="13603" y="34773"/>
                    <a:pt x="13603" y="27238"/>
                  </a:cubicBezTo>
                  <a:cubicBezTo>
                    <a:pt x="13603" y="19735"/>
                    <a:pt x="19703" y="13635"/>
                    <a:pt x="27238" y="13635"/>
                  </a:cubicBezTo>
                  <a:close/>
                  <a:moveTo>
                    <a:pt x="27238" y="0"/>
                  </a:moveTo>
                  <a:cubicBezTo>
                    <a:pt x="12200" y="0"/>
                    <a:pt x="1" y="12200"/>
                    <a:pt x="1" y="27238"/>
                  </a:cubicBezTo>
                  <a:cubicBezTo>
                    <a:pt x="1" y="42276"/>
                    <a:pt x="12200" y="54476"/>
                    <a:pt x="27238" y="54476"/>
                  </a:cubicBezTo>
                  <a:cubicBezTo>
                    <a:pt x="42276" y="54476"/>
                    <a:pt x="54476" y="42276"/>
                    <a:pt x="54476" y="27238"/>
                  </a:cubicBezTo>
                  <a:cubicBezTo>
                    <a:pt x="54476" y="12200"/>
                    <a:pt x="42276" y="0"/>
                    <a:pt x="27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6" name="Google Shape;1376;p54"/>
          <p:cNvGrpSpPr/>
          <p:nvPr/>
        </p:nvGrpSpPr>
        <p:grpSpPr>
          <a:xfrm>
            <a:off x="2376858" y="3175843"/>
            <a:ext cx="672755" cy="582986"/>
            <a:chOff x="1190625" y="586325"/>
            <a:chExt cx="5219200" cy="4522775"/>
          </a:xfrm>
        </p:grpSpPr>
        <p:sp>
          <p:nvSpPr>
            <p:cNvPr id="1377" name="Google Shape;1377;p54"/>
            <p:cNvSpPr/>
            <p:nvPr/>
          </p:nvSpPr>
          <p:spPr>
            <a:xfrm>
              <a:off x="1190625" y="586325"/>
              <a:ext cx="5219200" cy="4522775"/>
            </a:xfrm>
            <a:custGeom>
              <a:avLst/>
              <a:gdLst/>
              <a:ahLst/>
              <a:cxnLst/>
              <a:rect l="l" t="t" r="r" b="b"/>
              <a:pathLst>
                <a:path w="208768" h="180911" extrusionOk="0">
                  <a:moveTo>
                    <a:pt x="48701" y="1"/>
                  </a:moveTo>
                  <a:cubicBezTo>
                    <a:pt x="21823" y="1"/>
                    <a:pt x="0" y="21791"/>
                    <a:pt x="0" y="48702"/>
                  </a:cubicBezTo>
                  <a:lnTo>
                    <a:pt x="0" y="51018"/>
                  </a:lnTo>
                  <a:lnTo>
                    <a:pt x="0" y="55650"/>
                  </a:lnTo>
                  <a:lnTo>
                    <a:pt x="0" y="160034"/>
                  </a:lnTo>
                  <a:cubicBezTo>
                    <a:pt x="0" y="171581"/>
                    <a:pt x="9362" y="180910"/>
                    <a:pt x="20877" y="180910"/>
                  </a:cubicBezTo>
                  <a:lnTo>
                    <a:pt x="187890" y="180910"/>
                  </a:lnTo>
                  <a:cubicBezTo>
                    <a:pt x="199405" y="180910"/>
                    <a:pt x="208767" y="171581"/>
                    <a:pt x="208767" y="160034"/>
                  </a:cubicBezTo>
                  <a:lnTo>
                    <a:pt x="208767" y="55650"/>
                  </a:lnTo>
                  <a:lnTo>
                    <a:pt x="208767" y="51018"/>
                  </a:lnTo>
                  <a:lnTo>
                    <a:pt x="208767" y="48702"/>
                  </a:lnTo>
                  <a:cubicBezTo>
                    <a:pt x="208767" y="21791"/>
                    <a:pt x="186944" y="1"/>
                    <a:pt x="160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4"/>
            <p:cNvSpPr/>
            <p:nvPr/>
          </p:nvSpPr>
          <p:spPr>
            <a:xfrm>
              <a:off x="3800200" y="1861775"/>
              <a:ext cx="2609625" cy="3247325"/>
            </a:xfrm>
            <a:custGeom>
              <a:avLst/>
              <a:gdLst/>
              <a:ahLst/>
              <a:cxnLst/>
              <a:rect l="l" t="t" r="r" b="b"/>
              <a:pathLst>
                <a:path w="104385" h="129893" extrusionOk="0">
                  <a:moveTo>
                    <a:pt x="1" y="0"/>
                  </a:moveTo>
                  <a:lnTo>
                    <a:pt x="1" y="129892"/>
                  </a:lnTo>
                  <a:lnTo>
                    <a:pt x="83507" y="129892"/>
                  </a:lnTo>
                  <a:cubicBezTo>
                    <a:pt x="95022" y="129892"/>
                    <a:pt x="104384" y="120563"/>
                    <a:pt x="104384" y="109016"/>
                  </a:cubicBezTo>
                  <a:lnTo>
                    <a:pt x="1043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4"/>
            <p:cNvSpPr/>
            <p:nvPr/>
          </p:nvSpPr>
          <p:spPr>
            <a:xfrm>
              <a:off x="2930075" y="1630175"/>
              <a:ext cx="1740275" cy="2087675"/>
            </a:xfrm>
            <a:custGeom>
              <a:avLst/>
              <a:gdLst/>
              <a:ahLst/>
              <a:cxnLst/>
              <a:rect l="l" t="t" r="r" b="b"/>
              <a:pathLst>
                <a:path w="69611" h="83507" extrusionOk="0">
                  <a:moveTo>
                    <a:pt x="6981" y="0"/>
                  </a:moveTo>
                  <a:cubicBezTo>
                    <a:pt x="3132" y="0"/>
                    <a:pt x="0" y="3099"/>
                    <a:pt x="0" y="6948"/>
                  </a:cubicBezTo>
                  <a:lnTo>
                    <a:pt x="0" y="48702"/>
                  </a:lnTo>
                  <a:cubicBezTo>
                    <a:pt x="0" y="67882"/>
                    <a:pt x="15625" y="83507"/>
                    <a:pt x="34806" y="83507"/>
                  </a:cubicBezTo>
                  <a:cubicBezTo>
                    <a:pt x="53986" y="83507"/>
                    <a:pt x="69611" y="67882"/>
                    <a:pt x="69611" y="48702"/>
                  </a:cubicBezTo>
                  <a:lnTo>
                    <a:pt x="69611" y="6948"/>
                  </a:lnTo>
                  <a:cubicBezTo>
                    <a:pt x="69611" y="3099"/>
                    <a:pt x="66479" y="0"/>
                    <a:pt x="62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4"/>
            <p:cNvSpPr/>
            <p:nvPr/>
          </p:nvSpPr>
          <p:spPr>
            <a:xfrm>
              <a:off x="3800200" y="1630175"/>
              <a:ext cx="870150" cy="2087675"/>
            </a:xfrm>
            <a:custGeom>
              <a:avLst/>
              <a:gdLst/>
              <a:ahLst/>
              <a:cxnLst/>
              <a:rect l="l" t="t" r="r" b="b"/>
              <a:pathLst>
                <a:path w="34806" h="83507" extrusionOk="0">
                  <a:moveTo>
                    <a:pt x="1" y="0"/>
                  </a:moveTo>
                  <a:lnTo>
                    <a:pt x="1" y="83507"/>
                  </a:lnTo>
                  <a:cubicBezTo>
                    <a:pt x="19181" y="83507"/>
                    <a:pt x="34806" y="67882"/>
                    <a:pt x="34806" y="48702"/>
                  </a:cubicBezTo>
                  <a:lnTo>
                    <a:pt x="34806" y="6948"/>
                  </a:lnTo>
                  <a:cubicBezTo>
                    <a:pt x="34806" y="3099"/>
                    <a:pt x="31674" y="0"/>
                    <a:pt x="27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4"/>
            <p:cNvSpPr/>
            <p:nvPr/>
          </p:nvSpPr>
          <p:spPr>
            <a:xfrm>
              <a:off x="3800200" y="586325"/>
              <a:ext cx="2609625" cy="1391275"/>
            </a:xfrm>
            <a:custGeom>
              <a:avLst/>
              <a:gdLst/>
              <a:ahLst/>
              <a:cxnLst/>
              <a:rect l="l" t="t" r="r" b="b"/>
              <a:pathLst>
                <a:path w="104385" h="55651" extrusionOk="0">
                  <a:moveTo>
                    <a:pt x="1" y="1"/>
                  </a:moveTo>
                  <a:lnTo>
                    <a:pt x="1" y="55650"/>
                  </a:lnTo>
                  <a:lnTo>
                    <a:pt x="104384" y="55650"/>
                  </a:lnTo>
                  <a:lnTo>
                    <a:pt x="104384" y="48702"/>
                  </a:lnTo>
                  <a:cubicBezTo>
                    <a:pt x="104384" y="21791"/>
                    <a:pt x="82561" y="1"/>
                    <a:pt x="5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4"/>
            <p:cNvSpPr/>
            <p:nvPr/>
          </p:nvSpPr>
          <p:spPr>
            <a:xfrm>
              <a:off x="1190625" y="1630175"/>
              <a:ext cx="5219200" cy="3478925"/>
            </a:xfrm>
            <a:custGeom>
              <a:avLst/>
              <a:gdLst/>
              <a:ahLst/>
              <a:cxnLst/>
              <a:rect l="l" t="t" r="r" b="b"/>
              <a:pathLst>
                <a:path w="208768" h="139157" extrusionOk="0">
                  <a:moveTo>
                    <a:pt x="555" y="0"/>
                  </a:moveTo>
                  <a:cubicBezTo>
                    <a:pt x="228" y="2284"/>
                    <a:pt x="0" y="4567"/>
                    <a:pt x="0" y="6948"/>
                  </a:cubicBezTo>
                  <a:lnTo>
                    <a:pt x="0" y="13896"/>
                  </a:lnTo>
                  <a:lnTo>
                    <a:pt x="27825" y="13896"/>
                  </a:lnTo>
                  <a:lnTo>
                    <a:pt x="27825" y="139156"/>
                  </a:lnTo>
                  <a:lnTo>
                    <a:pt x="41753" y="139156"/>
                  </a:lnTo>
                  <a:lnTo>
                    <a:pt x="41753" y="13896"/>
                  </a:lnTo>
                  <a:lnTo>
                    <a:pt x="208767" y="13896"/>
                  </a:lnTo>
                  <a:lnTo>
                    <a:pt x="208767" y="6948"/>
                  </a:lnTo>
                  <a:cubicBezTo>
                    <a:pt x="208767" y="4567"/>
                    <a:pt x="208539" y="2284"/>
                    <a:pt x="208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4"/>
            <p:cNvSpPr/>
            <p:nvPr/>
          </p:nvSpPr>
          <p:spPr>
            <a:xfrm>
              <a:off x="3800200" y="1630175"/>
              <a:ext cx="2609625" cy="3478925"/>
            </a:xfrm>
            <a:custGeom>
              <a:avLst/>
              <a:gdLst/>
              <a:ahLst/>
              <a:cxnLst/>
              <a:rect l="l" t="t" r="r" b="b"/>
              <a:pathLst>
                <a:path w="104385" h="139157" extrusionOk="0">
                  <a:moveTo>
                    <a:pt x="1" y="0"/>
                  </a:moveTo>
                  <a:lnTo>
                    <a:pt x="1" y="13896"/>
                  </a:lnTo>
                  <a:lnTo>
                    <a:pt x="62631" y="13896"/>
                  </a:lnTo>
                  <a:lnTo>
                    <a:pt x="62631" y="139156"/>
                  </a:lnTo>
                  <a:lnTo>
                    <a:pt x="76559" y="139156"/>
                  </a:lnTo>
                  <a:lnTo>
                    <a:pt x="76559" y="13896"/>
                  </a:lnTo>
                  <a:lnTo>
                    <a:pt x="104384" y="13896"/>
                  </a:lnTo>
                  <a:lnTo>
                    <a:pt x="104384" y="6948"/>
                  </a:lnTo>
                  <a:cubicBezTo>
                    <a:pt x="104384" y="5643"/>
                    <a:pt x="104286" y="4371"/>
                    <a:pt x="104188" y="3066"/>
                  </a:cubicBezTo>
                  <a:cubicBezTo>
                    <a:pt x="104091" y="2055"/>
                    <a:pt x="103993" y="1011"/>
                    <a:pt x="103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4"/>
            <p:cNvSpPr/>
            <p:nvPr/>
          </p:nvSpPr>
          <p:spPr>
            <a:xfrm>
              <a:off x="3626500" y="2325775"/>
              <a:ext cx="347425" cy="695650"/>
            </a:xfrm>
            <a:custGeom>
              <a:avLst/>
              <a:gdLst/>
              <a:ahLst/>
              <a:cxnLst/>
              <a:rect l="l" t="t" r="r" b="b"/>
              <a:pathLst>
                <a:path w="13897" h="27826" extrusionOk="0">
                  <a:moveTo>
                    <a:pt x="6949" y="1"/>
                  </a:moveTo>
                  <a:cubicBezTo>
                    <a:pt x="3099" y="1"/>
                    <a:pt x="1" y="3100"/>
                    <a:pt x="1" y="6949"/>
                  </a:cubicBezTo>
                  <a:lnTo>
                    <a:pt x="1" y="20878"/>
                  </a:lnTo>
                  <a:cubicBezTo>
                    <a:pt x="1" y="24727"/>
                    <a:pt x="3099" y="27826"/>
                    <a:pt x="6949" y="27826"/>
                  </a:cubicBezTo>
                  <a:cubicBezTo>
                    <a:pt x="10798" y="27826"/>
                    <a:pt x="13897" y="24727"/>
                    <a:pt x="13897" y="20878"/>
                  </a:cubicBezTo>
                  <a:lnTo>
                    <a:pt x="13897" y="6949"/>
                  </a:lnTo>
                  <a:cubicBezTo>
                    <a:pt x="13897" y="3100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4"/>
            <p:cNvSpPr/>
            <p:nvPr/>
          </p:nvSpPr>
          <p:spPr>
            <a:xfrm>
              <a:off x="3800200" y="2325775"/>
              <a:ext cx="173725" cy="695650"/>
            </a:xfrm>
            <a:custGeom>
              <a:avLst/>
              <a:gdLst/>
              <a:ahLst/>
              <a:cxnLst/>
              <a:rect l="l" t="t" r="r" b="b"/>
              <a:pathLst>
                <a:path w="6949" h="27826" extrusionOk="0">
                  <a:moveTo>
                    <a:pt x="1" y="1"/>
                  </a:moveTo>
                  <a:lnTo>
                    <a:pt x="1" y="27826"/>
                  </a:lnTo>
                  <a:cubicBezTo>
                    <a:pt x="3850" y="27826"/>
                    <a:pt x="6949" y="24727"/>
                    <a:pt x="6949" y="20878"/>
                  </a:cubicBezTo>
                  <a:lnTo>
                    <a:pt x="6949" y="6949"/>
                  </a:lnTo>
                  <a:cubicBezTo>
                    <a:pt x="6949" y="3100"/>
                    <a:pt x="3850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54"/>
          <p:cNvGrpSpPr/>
          <p:nvPr/>
        </p:nvGrpSpPr>
        <p:grpSpPr>
          <a:xfrm>
            <a:off x="5923779" y="3197270"/>
            <a:ext cx="606303" cy="600208"/>
            <a:chOff x="1190625" y="238125"/>
            <a:chExt cx="5272200" cy="5219200"/>
          </a:xfrm>
        </p:grpSpPr>
        <p:sp>
          <p:nvSpPr>
            <p:cNvPr id="1387" name="Google Shape;1387;p54"/>
            <p:cNvSpPr/>
            <p:nvPr/>
          </p:nvSpPr>
          <p:spPr>
            <a:xfrm>
              <a:off x="3232625" y="1259125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4"/>
            <p:cNvSpPr/>
            <p:nvPr/>
          </p:nvSpPr>
          <p:spPr>
            <a:xfrm>
              <a:off x="2041175" y="578175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4"/>
            <p:cNvSpPr/>
            <p:nvPr/>
          </p:nvSpPr>
          <p:spPr>
            <a:xfrm>
              <a:off x="1190625" y="238125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4"/>
            <p:cNvSpPr/>
            <p:nvPr/>
          </p:nvSpPr>
          <p:spPr>
            <a:xfrm>
              <a:off x="1701125" y="238125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60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Възможни алгоритми</a:t>
            </a:r>
            <a:endParaRPr dirty="0"/>
          </a:p>
        </p:txBody>
      </p:sp>
      <p:sp>
        <p:nvSpPr>
          <p:cNvPr id="1516" name="Google Shape;1516;p60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05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903E-510E-3416-E364-D1D615328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>
          <a:extLst>
            <a:ext uri="{FF2B5EF4-FFF2-40B4-BE49-F238E27FC236}">
              <a16:creationId xmlns:a16="http://schemas.microsoft.com/office/drawing/2014/main" id="{1AFDEDDB-A696-A2D1-210D-4A2781B5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>
            <a:extLst>
              <a:ext uri="{FF2B5EF4-FFF2-40B4-BE49-F238E27FC236}">
                <a16:creationId xmlns:a16="http://schemas.microsoft.com/office/drawing/2014/main" id="{4057BAEB-0F43-B847-038D-AAD9D9346FAD}"/>
              </a:ext>
            </a:extLst>
          </p:cNvPr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>
            <a:extLst>
              <a:ext uri="{FF2B5EF4-FFF2-40B4-BE49-F238E27FC236}">
                <a16:creationId xmlns:a16="http://schemas.microsoft.com/office/drawing/2014/main" id="{CD2BF718-2AD6-EEE7-4709-0E5B5C47C315}"/>
              </a:ext>
            </a:extLst>
          </p:cNvPr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>
            <a:extLst>
              <a:ext uri="{FF2B5EF4-FFF2-40B4-BE49-F238E27FC236}">
                <a16:creationId xmlns:a16="http://schemas.microsoft.com/office/drawing/2014/main" id="{F5F582D4-16B3-65B5-6C25-7817D1FCBC15}"/>
              </a:ext>
            </a:extLst>
          </p:cNvPr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>
            <a:extLst>
              <a:ext uri="{FF2B5EF4-FFF2-40B4-BE49-F238E27FC236}">
                <a16:creationId xmlns:a16="http://schemas.microsoft.com/office/drawing/2014/main" id="{D3D0686D-608E-2BDF-4FBB-58230ADF73F7}"/>
              </a:ext>
            </a:extLst>
          </p:cNvPr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>
            <a:extLst>
              <a:ext uri="{FF2B5EF4-FFF2-40B4-BE49-F238E27FC236}">
                <a16:creationId xmlns:a16="http://schemas.microsoft.com/office/drawing/2014/main" id="{DF020BB1-B153-A6B3-B5D4-0741AB1D1295}"/>
              </a:ext>
            </a:extLst>
          </p:cNvPr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>
            <a:extLst>
              <a:ext uri="{FF2B5EF4-FFF2-40B4-BE49-F238E27FC236}">
                <a16:creationId xmlns:a16="http://schemas.microsoft.com/office/drawing/2014/main" id="{843A5240-2B58-EFB2-B5E6-808F9A885A54}"/>
              </a:ext>
            </a:extLst>
          </p:cNvPr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>
            <a:extLst>
              <a:ext uri="{FF2B5EF4-FFF2-40B4-BE49-F238E27FC236}">
                <a16:creationId xmlns:a16="http://schemas.microsoft.com/office/drawing/2014/main" id="{016B6606-8C9F-EFC3-264D-734D9C26D7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1105" y="790382"/>
            <a:ext cx="5934331" cy="227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Q-Learnin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Q-Learning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Q-Network)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A2C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A3C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bg-BG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Допълнително: Еволюционен алгорит</a:t>
            </a:r>
            <a:r>
              <a:rPr lang="bg-BG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ъм</a:t>
            </a:r>
            <a:endParaRPr lang="bg-BG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14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"/>
          <p:cNvSpPr txBox="1">
            <a:spLocks noGrp="1"/>
          </p:cNvSpPr>
          <p:nvPr>
            <p:ph type="title"/>
          </p:nvPr>
        </p:nvSpPr>
        <p:spPr>
          <a:xfrm>
            <a:off x="1914975" y="796850"/>
            <a:ext cx="555821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Благодаря!</a:t>
            </a:r>
            <a:r>
              <a:rPr lang="en" dirty="0"/>
              <a:t> </a:t>
            </a:r>
            <a:endParaRPr u="sng" dirty="0"/>
          </a:p>
        </p:txBody>
      </p:sp>
      <p:sp>
        <p:nvSpPr>
          <p:cNvPr id="1699" name="Google Shape;1699;p67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1800" dirty="0">
                <a:uFill>
                  <a:noFill/>
                </a:uFill>
              </a:rPr>
              <a:t>За въпроси сега или на:</a:t>
            </a:r>
            <a:br>
              <a:rPr lang="bg-BG" sz="1800" dirty="0">
                <a:uFill>
                  <a:noFill/>
                </a:uFill>
              </a:rPr>
            </a:br>
            <a:r>
              <a:rPr lang="en-US" sz="1800" dirty="0">
                <a:uFill>
                  <a:noFill/>
                </a:uFill>
              </a:rPr>
              <a:t>alemak2002@gmail.com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>
          <a:extLst>
            <a:ext uri="{FF2B5EF4-FFF2-40B4-BE49-F238E27FC236}">
              <a16:creationId xmlns:a16="http://schemas.microsoft.com/office/drawing/2014/main" id="{5285F5B6-0798-6CA9-B133-62E24E21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>
            <a:extLst>
              <a:ext uri="{FF2B5EF4-FFF2-40B4-BE49-F238E27FC236}">
                <a16:creationId xmlns:a16="http://schemas.microsoft.com/office/drawing/2014/main" id="{C5F0E513-EA24-BEB1-1A7F-25472A6DF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Инфо за автора</a:t>
            </a:r>
            <a:endParaRPr dirty="0"/>
          </a:p>
        </p:txBody>
      </p:sp>
      <p:sp>
        <p:nvSpPr>
          <p:cNvPr id="1199" name="Google Shape;1199;p46">
            <a:extLst>
              <a:ext uri="{FF2B5EF4-FFF2-40B4-BE49-F238E27FC236}">
                <a16:creationId xmlns:a16="http://schemas.microsoft.com/office/drawing/2014/main" id="{67C99651-248B-8D83-5C1F-296E6E4684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7B511-3DCB-FB9D-1F8F-027BEA574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>
          <a:extLst>
            <a:ext uri="{FF2B5EF4-FFF2-40B4-BE49-F238E27FC236}">
              <a16:creationId xmlns:a16="http://schemas.microsoft.com/office/drawing/2014/main" id="{CB9B8D3F-FADE-FE83-0588-AD145278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8">
            <a:extLst>
              <a:ext uri="{FF2B5EF4-FFF2-40B4-BE49-F238E27FC236}">
                <a16:creationId xmlns:a16="http://schemas.microsoft.com/office/drawing/2014/main" id="{A4D3F25C-A486-E3DE-D4EC-FA2255D560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8246" y="1047625"/>
            <a:ext cx="5804180" cy="1808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2000" dirty="0"/>
              <a:t>Име: Александър Македонски</a:t>
            </a:r>
            <a:br>
              <a:rPr lang="bg-BG" sz="2000" dirty="0"/>
            </a:br>
            <a:r>
              <a:rPr lang="bg-BG" sz="2000" dirty="0"/>
              <a:t>Факултетен номер: 8</a:t>
            </a:r>
            <a:r>
              <a:rPr lang="en-US" sz="2000" dirty="0"/>
              <a:t>MI0800114</a:t>
            </a:r>
            <a:br>
              <a:rPr lang="bg-BG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912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8"/>
          <p:cNvSpPr txBox="1">
            <a:spLocks noGrp="1"/>
          </p:cNvSpPr>
          <p:nvPr>
            <p:ph type="title"/>
          </p:nvPr>
        </p:nvSpPr>
        <p:spPr>
          <a:xfrm>
            <a:off x="1161536" y="1415977"/>
            <a:ext cx="5957379" cy="8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Основна Цел</a:t>
            </a:r>
            <a:endParaRPr lang="en-US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body" idx="1"/>
          </p:nvPr>
        </p:nvSpPr>
        <p:spPr>
          <a:xfrm>
            <a:off x="1161536" y="2158309"/>
            <a:ext cx="5804180" cy="1808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dirty="0"/>
              <a:t>Създаването на </a:t>
            </a:r>
            <a:r>
              <a:rPr lang="bg-BG" sz="2000" dirty="0"/>
              <a:t>няколко </a:t>
            </a:r>
            <a:r>
              <a:rPr lang="ru-RU" sz="2000" dirty="0"/>
              <a:t>изкуствени интелекта, които преминават нива в играта Super Mario Bros, включително такива, на които не са тренирани, и сравняване на резултатите им.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Мотивация</a:t>
            </a:r>
            <a:endParaRPr lang="en-US"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65" name="Google Shape;1065;p41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1711105" y="790382"/>
            <a:ext cx="5934331" cy="2275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 към изследването на възможностите на различните алгоритми с обучение чрез подсилване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RL</a:t>
            </a: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Любов към игрите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g-BG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Неизживяно детство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Подход</a:t>
            </a:r>
            <a:endParaRPr dirty="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E5249-3C91-2A9D-EC83-4E224D277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0"/>
          <p:cNvSpPr txBox="1">
            <a:spLocks noGrp="1"/>
          </p:cNvSpPr>
          <p:nvPr>
            <p:ph type="title"/>
          </p:nvPr>
        </p:nvSpPr>
        <p:spPr>
          <a:xfrm>
            <a:off x="-67024" y="1739268"/>
            <a:ext cx="4348887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Обучение чрез подсилване</a:t>
            </a:r>
            <a:endParaRPr sz="2000" dirty="0"/>
          </a:p>
        </p:txBody>
      </p:sp>
      <p:sp>
        <p:nvSpPr>
          <p:cNvPr id="1056" name="Google Shape;1056;p40"/>
          <p:cNvSpPr txBox="1">
            <a:spLocks noGrp="1"/>
          </p:cNvSpPr>
          <p:nvPr>
            <p:ph type="title" idx="2"/>
          </p:nvPr>
        </p:nvSpPr>
        <p:spPr>
          <a:xfrm>
            <a:off x="5026806" y="1738650"/>
            <a:ext cx="401187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Различни оценки и настройки на средата</a:t>
            </a:r>
            <a:endParaRPr sz="2000" dirty="0"/>
          </a:p>
        </p:txBody>
      </p:sp>
      <p:sp>
        <p:nvSpPr>
          <p:cNvPr id="1057" name="Google Shape;1057;p40"/>
          <p:cNvSpPr txBox="1">
            <a:spLocks noGrp="1"/>
          </p:cNvSpPr>
          <p:nvPr>
            <p:ph type="subTitle" idx="1"/>
          </p:nvPr>
        </p:nvSpPr>
        <p:spPr>
          <a:xfrm>
            <a:off x="5413531" y="2885606"/>
            <a:ext cx="3309175" cy="12328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Използване на различни начини за оценяване на наградата. Също изследване на резултати при различни възможности за изходни движения на изкуствения интелект.</a:t>
            </a:r>
            <a:endParaRPr dirty="0"/>
          </a:p>
        </p:txBody>
      </p:sp>
      <p:sp>
        <p:nvSpPr>
          <p:cNvPr id="1058" name="Google Shape;1058;p40"/>
          <p:cNvSpPr txBox="1">
            <a:spLocks noGrp="1"/>
          </p:cNvSpPr>
          <p:nvPr>
            <p:ph type="subTitle" idx="3"/>
          </p:nvPr>
        </p:nvSpPr>
        <p:spPr>
          <a:xfrm>
            <a:off x="421294" y="2885606"/>
            <a:ext cx="2937452" cy="959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RL се използва </a:t>
            </a:r>
            <a:r>
              <a:rPr lang="bg-BG" dirty="0"/>
              <a:t>често </a:t>
            </a:r>
            <a:r>
              <a:rPr lang="ru-RU" dirty="0"/>
              <a:t>за игри, роботика и автономни системи, което го прави подходящ алгоритъм за целите на проекта.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9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Оценяване на модела по направните точки в играта</a:t>
            </a: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Оценяване на модела по скоростта, с която завършва нивата</a:t>
            </a:r>
            <a:endParaRPr dirty="0"/>
          </a:p>
        </p:txBody>
      </p:sp>
      <p:sp>
        <p:nvSpPr>
          <p:cNvPr id="1019" name="Google Shape;1019;p39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2023147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Общо разстояние изминато от агента преди загубата на играта.</a:t>
            </a:r>
            <a:endParaRPr dirty="0"/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Резултат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Скорост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2239222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Разстояние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Възможности за различни оценки</a:t>
            </a:r>
            <a:endParaRPr dirty="0"/>
          </a:p>
        </p:txBody>
      </p:sp>
      <p:grpSp>
        <p:nvGrpSpPr>
          <p:cNvPr id="1024" name="Google Shape;1024;p39"/>
          <p:cNvGrpSpPr/>
          <p:nvPr/>
        </p:nvGrpSpPr>
        <p:grpSpPr>
          <a:xfrm>
            <a:off x="1533069" y="1830104"/>
            <a:ext cx="948255" cy="948787"/>
            <a:chOff x="1192250" y="238125"/>
            <a:chExt cx="5215925" cy="5218850"/>
          </a:xfrm>
        </p:grpSpPr>
        <p:sp>
          <p:nvSpPr>
            <p:cNvPr id="1025" name="Google Shape;1025;p39"/>
            <p:cNvSpPr/>
            <p:nvPr/>
          </p:nvSpPr>
          <p:spPr>
            <a:xfrm>
              <a:off x="3146575" y="1031600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92250" y="3072775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872375" y="37529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5387975" y="1712525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212425" y="238125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063000" y="238125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065839" y="1933312"/>
            <a:ext cx="1012323" cy="742370"/>
            <a:chOff x="1188975" y="934225"/>
            <a:chExt cx="5220850" cy="3826650"/>
          </a:xfrm>
        </p:grpSpPr>
        <p:sp>
          <p:nvSpPr>
            <p:cNvPr id="1032" name="Google Shape;1032;p39"/>
            <p:cNvSpPr/>
            <p:nvPr/>
          </p:nvSpPr>
          <p:spPr>
            <a:xfrm>
              <a:off x="1188975" y="934550"/>
              <a:ext cx="5220850" cy="3826325"/>
            </a:xfrm>
            <a:custGeom>
              <a:avLst/>
              <a:gdLst/>
              <a:ahLst/>
              <a:cxnLst/>
              <a:rect l="l" t="t" r="r" b="b"/>
              <a:pathLst>
                <a:path w="208834" h="153053" extrusionOk="0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800200" y="934550"/>
              <a:ext cx="2609625" cy="3826325"/>
            </a:xfrm>
            <a:custGeom>
              <a:avLst/>
              <a:gdLst/>
              <a:ahLst/>
              <a:cxnLst/>
              <a:rect l="l" t="t" r="r" b="b"/>
              <a:pathLst>
                <a:path w="104385" h="153053" extrusionOk="0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625675" y="934225"/>
              <a:ext cx="348250" cy="695150"/>
            </a:xfrm>
            <a:custGeom>
              <a:avLst/>
              <a:gdLst/>
              <a:ahLst/>
              <a:cxnLst/>
              <a:rect l="l" t="t" r="r" b="b"/>
              <a:pathLst>
                <a:path w="13930" h="27806" extrusionOk="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834050" y="1577975"/>
              <a:ext cx="680950" cy="663225"/>
            </a:xfrm>
            <a:custGeom>
              <a:avLst/>
              <a:gdLst/>
              <a:ahLst/>
              <a:cxnLst/>
              <a:rect l="l" t="t" r="r" b="b"/>
              <a:pathLst>
                <a:path w="27238" h="26529" extrusionOk="0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1195500" y="3368800"/>
              <a:ext cx="740500" cy="348250"/>
            </a:xfrm>
            <a:custGeom>
              <a:avLst/>
              <a:gdLst/>
              <a:ahLst/>
              <a:cxnLst/>
              <a:rect l="l" t="t" r="r" b="b"/>
              <a:pathLst>
                <a:path w="29620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5714175" y="3368800"/>
              <a:ext cx="689925" cy="348250"/>
            </a:xfrm>
            <a:custGeom>
              <a:avLst/>
              <a:gdLst/>
              <a:ahLst/>
              <a:cxnLst/>
              <a:rect l="l" t="t" r="r" b="b"/>
              <a:pathLst>
                <a:path w="27597" h="13930" extrusionOk="0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5085425" y="1579600"/>
              <a:ext cx="678525" cy="661600"/>
            </a:xfrm>
            <a:custGeom>
              <a:avLst/>
              <a:gdLst/>
              <a:ahLst/>
              <a:cxnLst/>
              <a:rect l="l" t="t" r="r" b="b"/>
              <a:pathLst>
                <a:path w="27141" h="26464" extrusionOk="0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233625" y="1977575"/>
              <a:ext cx="2673225" cy="2087700"/>
            </a:xfrm>
            <a:custGeom>
              <a:avLst/>
              <a:gdLst/>
              <a:ahLst/>
              <a:cxnLst/>
              <a:rect l="l" t="t" r="r" b="b"/>
              <a:pathLst>
                <a:path w="106929" h="83508" extrusionOk="0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800200" y="1977575"/>
              <a:ext cx="1106650" cy="704600"/>
            </a:xfrm>
            <a:custGeom>
              <a:avLst/>
              <a:gdLst/>
              <a:ahLst/>
              <a:cxnLst/>
              <a:rect l="l" t="t" r="r" b="b"/>
              <a:pathLst>
                <a:path w="44266" h="28184" extrusionOk="0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660550" y="2436700"/>
              <a:ext cx="705425" cy="1628400"/>
            </a:xfrm>
            <a:custGeom>
              <a:avLst/>
              <a:gdLst/>
              <a:ahLst/>
              <a:cxnLst/>
              <a:rect l="l" t="t" r="r" b="b"/>
              <a:pathLst>
                <a:path w="28217" h="65136" extrusionOk="0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800200" y="934550"/>
              <a:ext cx="173725" cy="694825"/>
            </a:xfrm>
            <a:custGeom>
              <a:avLst/>
              <a:gdLst/>
              <a:ahLst/>
              <a:cxnLst/>
              <a:rect l="l" t="t" r="r" b="b"/>
              <a:pathLst>
                <a:path w="6949" h="27793" extrusionOk="0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78275" y="3021400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854850" y="2377975"/>
              <a:ext cx="1127025" cy="1093000"/>
            </a:xfrm>
            <a:custGeom>
              <a:avLst/>
              <a:gdLst/>
              <a:ahLst/>
              <a:cxnLst/>
              <a:rect l="l" t="t" r="r" b="b"/>
              <a:pathLst>
                <a:path w="45081" h="43720" extrusionOk="0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00200" y="3021400"/>
              <a:ext cx="521950" cy="1043875"/>
            </a:xfrm>
            <a:custGeom>
              <a:avLst/>
              <a:gdLst/>
              <a:ahLst/>
              <a:cxnLst/>
              <a:rect l="l" t="t" r="r" b="b"/>
              <a:pathLst>
                <a:path w="20878" h="41755" extrusionOk="0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6743649" y="1840772"/>
            <a:ext cx="786309" cy="927452"/>
            <a:chOff x="1587750" y="238125"/>
            <a:chExt cx="4424925" cy="5219200"/>
          </a:xfrm>
        </p:grpSpPr>
        <p:sp>
          <p:nvSpPr>
            <p:cNvPr id="1047" name="Google Shape;1047;p39"/>
            <p:cNvSpPr/>
            <p:nvPr/>
          </p:nvSpPr>
          <p:spPr>
            <a:xfrm>
              <a:off x="1587750" y="238125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800200" y="238125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2268700" y="919050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00200" y="919050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367</Words>
  <Application>Microsoft Office PowerPoint</Application>
  <PresentationFormat>On-screen Show (16:9)</PresentationFormat>
  <Paragraphs>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Lato</vt:lpstr>
      <vt:lpstr>Times New Roman</vt:lpstr>
      <vt:lpstr>Maven Pro</vt:lpstr>
      <vt:lpstr>Roboto</vt:lpstr>
      <vt:lpstr>Arial</vt:lpstr>
      <vt:lpstr>Press Start 2P</vt:lpstr>
      <vt:lpstr>Super Pixel Vintage Gaming by Slidesgo</vt:lpstr>
      <vt:lpstr>SUPER-MARIO-BROS AI</vt:lpstr>
      <vt:lpstr>Инфо за автора</vt:lpstr>
      <vt:lpstr>PowerPoint Presentation</vt:lpstr>
      <vt:lpstr>Основна Цел</vt:lpstr>
      <vt:lpstr>Мотивация</vt:lpstr>
      <vt:lpstr>PowerPoint Presentation</vt:lpstr>
      <vt:lpstr>Подход</vt:lpstr>
      <vt:lpstr>Обучение чрез подсилване</vt:lpstr>
      <vt:lpstr>Възможности за различни оценки</vt:lpstr>
      <vt:lpstr>Очаквани усложнения</vt:lpstr>
      <vt:lpstr>PowerPoint Presentation</vt:lpstr>
      <vt:lpstr>Среда за разработка</vt:lpstr>
      <vt:lpstr>PowerPoint Presentation</vt:lpstr>
      <vt:lpstr>Начини на оценяване</vt:lpstr>
      <vt:lpstr>Възможни алгоритми</vt:lpstr>
      <vt:lpstr>PowerPoint Presentation</vt:lpstr>
      <vt:lpstr>Благодаря!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Aleksandar Andreev Makedonski</cp:lastModifiedBy>
  <cp:revision>3</cp:revision>
  <dcterms:modified xsi:type="dcterms:W3CDTF">2024-12-20T08:15:42Z</dcterms:modified>
</cp:coreProperties>
</file>