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80" r:id="rId8"/>
    <p:sldId id="281" r:id="rId9"/>
    <p:sldId id="282" r:id="rId10"/>
    <p:sldId id="286" r:id="rId11"/>
    <p:sldId id="287" r:id="rId12"/>
    <p:sldId id="284" r:id="rId13"/>
    <p:sldId id="285" r:id="rId14"/>
    <p:sldId id="288" r:id="rId15"/>
    <p:sldId id="289" r:id="rId16"/>
    <p:sldId id="291" r:id="rId17"/>
    <p:sldId id="292" r:id="rId18"/>
    <p:sldId id="290" r:id="rId19"/>
    <p:sldId id="294" r:id="rId20"/>
    <p:sldId id="29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0655" autoAdjust="0"/>
  </p:normalViewPr>
  <p:slideViewPr>
    <p:cSldViewPr snapToGrid="0">
      <p:cViewPr varScale="1">
        <p:scale>
          <a:sx n="82" d="100"/>
          <a:sy n="82" d="100"/>
        </p:scale>
        <p:origin x="487" y="55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71B68-184D-40EF-65A0-560B633B6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63F15A-A688-7296-7239-6535EA6C98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C1AD12-12E8-2B30-AB30-59573018E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C51C0-21F9-984F-6A3E-F5C447EA20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18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80FCE-29F1-31DB-FECA-23F731DAA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BE3799-BADB-39EF-FEA7-5016BD5BF9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7B60E6-732A-C76C-93FD-39AB29999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EEB21-D707-E8D7-0DD7-384BC52DF3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15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DEAA6-55B7-AEC1-8716-0DD45B1F8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0EEEC1-48DF-A040-0514-9F1319CEDB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918384-36CD-DA69-8762-7CC110FCF4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24743-DC49-F03D-5C16-4F406848F6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29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AE6F3-82B8-A04E-15E4-89E078780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E0646-E36A-D80E-70C2-BBF36589F2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143864-1760-EDB6-BD89-540120C75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34BB8-65AE-74D8-8847-119AAEBDAC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413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132AA-AC38-767E-CCD2-23750D47A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C62AA9-772B-F10A-D2AA-BFE71E7B73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3C7886-E43B-4EC7-ADC0-046848886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0F51A-B516-3EAB-049D-DED5CE4F54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632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1295606"/>
          </a:xfrm>
        </p:spPr>
        <p:txBody>
          <a:bodyPr anchor="ctr"/>
          <a:lstStyle/>
          <a:p>
            <a:r>
              <a:rPr lang="en-US" dirty="0"/>
              <a:t>Super </a:t>
            </a:r>
            <a:r>
              <a:rPr lang="en-US" dirty="0" err="1"/>
              <a:t>mario</a:t>
            </a:r>
            <a:r>
              <a:rPr lang="en-US" dirty="0"/>
              <a:t> Ai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E600C26-4C0C-89B8-8889-6F968B193AAF}"/>
              </a:ext>
            </a:extLst>
          </p:cNvPr>
          <p:cNvSpPr txBox="1">
            <a:spLocks/>
          </p:cNvSpPr>
          <p:nvPr/>
        </p:nvSpPr>
        <p:spPr>
          <a:xfrm>
            <a:off x="6441918" y="4309822"/>
            <a:ext cx="4941771" cy="6759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1400" dirty="0"/>
              <a:t>Александър Македонски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1"/>
            <a:ext cx="10515600" cy="587548"/>
          </a:xfrm>
        </p:spPr>
        <p:txBody>
          <a:bodyPr anchor="b"/>
          <a:lstStyle/>
          <a:p>
            <a:r>
              <a:rPr lang="bg-BG" dirty="0"/>
              <a:t>Резултати при </a:t>
            </a:r>
            <a:r>
              <a:rPr lang="en-US" dirty="0" err="1"/>
              <a:t>dqn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D88455FC-732F-4E70-7D05-0749EDE693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C217F3-271F-59C0-FDC8-CE73E7F3B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378" y="1060825"/>
            <a:ext cx="9749462" cy="521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B0FDF-0027-89F7-A25E-87DA7D3B9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0DCCA06F-710C-DB87-FCC2-DDE86A41E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1"/>
            <a:ext cx="10515600" cy="587548"/>
          </a:xfrm>
        </p:spPr>
        <p:txBody>
          <a:bodyPr anchor="b"/>
          <a:lstStyle/>
          <a:p>
            <a:r>
              <a:rPr lang="bg-BG" dirty="0"/>
              <a:t>Резултати при </a:t>
            </a:r>
            <a:r>
              <a:rPr lang="en-US" dirty="0" err="1"/>
              <a:t>dqn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4606E9-5D7E-4250-ED15-6E33AD66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9995AAB4-F201-4ADE-B129-949913BBE38C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9824EF-3B2B-5BC6-DC14-D3F4201EC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656" y="1182605"/>
            <a:ext cx="8908687" cy="493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48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7073-9A26-10D8-5F36-6D517989E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Проблеми в обучението</a:t>
            </a:r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410F755D-BB3D-1FD3-67CD-DB4720816890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pPr marL="457200" indent="-457200" algn="l">
              <a:buAutoNum type="arabicPeriod"/>
            </a:pPr>
            <a:r>
              <a:rPr lang="bg-BG" dirty="0"/>
              <a:t>Сложност на средата</a:t>
            </a:r>
          </a:p>
          <a:p>
            <a:pPr marL="457200" indent="-457200" algn="l">
              <a:buAutoNum type="arabicPeriod"/>
            </a:pPr>
            <a:r>
              <a:rPr lang="ru-RU" dirty="0"/>
              <a:t>Моделът може да е твърде малък</a:t>
            </a:r>
          </a:p>
          <a:p>
            <a:pPr marL="457200" indent="-457200" algn="l">
              <a:buAutoNum type="arabicPeriod"/>
            </a:pPr>
            <a:r>
              <a:rPr lang="ru-RU" dirty="0"/>
              <a:t>Epsilon-greedy стратегията може да не е ефективна</a:t>
            </a:r>
            <a:endParaRPr lang="bg-BG" dirty="0"/>
          </a:p>
          <a:p>
            <a:pPr marL="457200" indent="-457200" algn="l">
              <a:buAutoNum type="arabicPeriod"/>
            </a:pPr>
            <a:r>
              <a:rPr lang="ru-RU" dirty="0"/>
              <a:t>Недостатъчно време за обучение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CFE0F-2348-0F9E-317B-FE4FC77D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82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B4721-DA53-C270-9EF0-81E56806F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1FECF186-727E-287C-511A-F20A486F6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r>
              <a:rPr lang="en-US" b="1" dirty="0"/>
              <a:t>A2C (Advantage Actor-Critic)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9D878E91-6C15-F3B4-84C7-0C65136A4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154166"/>
            <a:ext cx="5733773" cy="33666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Actor-Critic</a:t>
            </a:r>
            <a:r>
              <a:rPr lang="en-US" dirty="0"/>
              <a:t> </a:t>
            </a:r>
            <a:r>
              <a:rPr lang="bg-BG" dirty="0"/>
              <a:t>подход: Политика (</a:t>
            </a:r>
            <a:r>
              <a:rPr lang="en-US" dirty="0"/>
              <a:t>Actor) + </a:t>
            </a:r>
            <a:r>
              <a:rPr lang="bg-BG" dirty="0"/>
              <a:t>стойностна функция (</a:t>
            </a:r>
            <a:r>
              <a:rPr lang="en-US" dirty="0"/>
              <a:t>Critic)</a:t>
            </a:r>
          </a:p>
          <a:p>
            <a:pPr marL="0" indent="0">
              <a:buNone/>
            </a:pPr>
            <a:r>
              <a:rPr lang="en-US" b="1" dirty="0"/>
              <a:t>Advantage Function</a:t>
            </a:r>
            <a:r>
              <a:rPr lang="en-US" dirty="0"/>
              <a:t>: </a:t>
            </a:r>
            <a:r>
              <a:rPr lang="bg-BG" dirty="0"/>
              <a:t>Подобрява стабилността на обучението.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B4CEEC8-2DCC-E1E2-47CE-887E62F75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87108" y="2705177"/>
            <a:ext cx="3943627" cy="4489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1D180BD3-5E53-692E-BB45-8BF179F6595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887107" y="3164867"/>
            <a:ext cx="3943627" cy="303273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20A8B8-3A24-A81A-361C-A9E210DB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C4D25-2310-D55B-0795-B72BB70A58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Reinforcement learning </a:t>
            </a:r>
            <a:r>
              <a:rPr lang="bg-BG" dirty="0"/>
              <a:t>алгоритъм.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692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B58FF-B073-E51A-0B16-B7C3DF3D0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53E13-C0D6-1838-0FB9-DD6C9ACC6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</a:t>
            </a:r>
            <a:r>
              <a:rPr lang="bg-BG" dirty="0"/>
              <a:t>функцията</a:t>
            </a:r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BBF96284-A4B8-80A8-7C79-CA23E45CB80A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r>
              <a:rPr lang="bg-BG" dirty="0"/>
              <a:t>А</a:t>
            </a:r>
            <a:r>
              <a:rPr lang="en-US" dirty="0" err="1"/>
              <a:t>dvantage</a:t>
            </a:r>
            <a:r>
              <a:rPr lang="en-US" dirty="0"/>
              <a:t> </a:t>
            </a:r>
            <a:r>
              <a:rPr lang="bg-BG" dirty="0"/>
              <a:t>функцията оценява </a:t>
            </a:r>
            <a:r>
              <a:rPr lang="bg-BG" b="1" dirty="0"/>
              <a:t>колко по-добро е дадено действие</a:t>
            </a:r>
            <a:r>
              <a:rPr lang="bg-BG" dirty="0"/>
              <a:t> спрямо средното очаквано възнаграждение в дадено състояние.</a:t>
            </a:r>
          </a:p>
          <a:p>
            <a:r>
              <a:rPr lang="bg-BG" dirty="0"/>
              <a:t>Формула:</a:t>
            </a:r>
          </a:p>
          <a:p>
            <a:r>
              <a:rPr lang="en-US" dirty="0"/>
              <a:t>A(</a:t>
            </a:r>
            <a:r>
              <a:rPr lang="en-US" dirty="0" err="1"/>
              <a:t>s,a</a:t>
            </a:r>
            <a:r>
              <a:rPr lang="en-US" dirty="0"/>
              <a:t>)=Q(</a:t>
            </a:r>
            <a:r>
              <a:rPr lang="en-US" dirty="0" err="1"/>
              <a:t>s,a</a:t>
            </a:r>
            <a:r>
              <a:rPr lang="en-US" dirty="0"/>
              <a:t>)−V(s) </a:t>
            </a:r>
            <a:r>
              <a:rPr lang="bg-BG" dirty="0"/>
              <a:t> където: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Q(s,</a:t>
            </a:r>
            <a:r>
              <a:rPr lang="bg-BG" dirty="0"/>
              <a:t> </a:t>
            </a:r>
            <a:r>
              <a:rPr lang="en-US" dirty="0"/>
              <a:t>a) </a:t>
            </a:r>
            <a:r>
              <a:rPr lang="bg-BG" dirty="0"/>
              <a:t>е очакваното възнаграждение при изпълнение на действие </a:t>
            </a:r>
            <a:r>
              <a:rPr lang="en-US" dirty="0"/>
              <a:t>a </a:t>
            </a:r>
            <a:r>
              <a:rPr lang="bg-BG" dirty="0"/>
              <a:t>в състояние </a:t>
            </a:r>
            <a:r>
              <a:rPr lang="en-US" dirty="0"/>
              <a:t>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V(s) </a:t>
            </a:r>
            <a:r>
              <a:rPr lang="bg-BG" dirty="0"/>
              <a:t>е стойностната функция, която оценява средното възнаграждение в </a:t>
            </a:r>
            <a:r>
              <a:rPr lang="en-US" dirty="0"/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56F1F-F694-7CD2-BF7D-57D81220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593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6221F-C1C2-C593-3C08-C91A3C594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96DA51A1-A6B9-A438-08A8-2623CA620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r>
              <a:rPr lang="ru-RU" dirty="0"/>
              <a:t>основен скрипт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537809-9DBB-9700-51CE-D5280FB1C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05177"/>
            <a:ext cx="5733772" cy="448990"/>
          </a:xfrm>
        </p:spPr>
        <p:txBody>
          <a:bodyPr/>
          <a:lstStyle/>
          <a:p>
            <a:r>
              <a:rPr lang="bg-BG" dirty="0"/>
              <a:t>А3</a:t>
            </a:r>
            <a:r>
              <a:rPr lang="en-US" dirty="0"/>
              <a:t>C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016DB6CA-D1D3-EA13-58C9-39DCD2FBD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154166"/>
            <a:ext cx="5733773" cy="3032733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bg-BG" dirty="0"/>
              <a:t>Базира</a:t>
            </a:r>
            <a:r>
              <a:rPr lang="en-US" dirty="0"/>
              <a:t> </a:t>
            </a:r>
            <a:r>
              <a:rPr lang="bg-BG" dirty="0"/>
              <a:t>се глобален модел на </a:t>
            </a:r>
            <a:r>
              <a:rPr lang="en-US" dirty="0"/>
              <a:t>A2C.</a:t>
            </a:r>
          </a:p>
          <a:p>
            <a:pPr marL="342900" indent="-342900">
              <a:buAutoNum type="arabicPeriod"/>
            </a:pPr>
            <a:r>
              <a:rPr lang="bg-BG" dirty="0"/>
              <a:t>Създават се няколко агента, които използват собствена среда за тренировка, и работят паралелно.</a:t>
            </a:r>
          </a:p>
          <a:p>
            <a:pPr marL="342900" indent="-342900">
              <a:buAutoNum type="arabicPeriod"/>
            </a:pPr>
            <a:r>
              <a:rPr lang="ru-RU" dirty="0"/>
              <a:t>Всеки агент събира опит и актуализира глобалния модел без опашка за приоритети.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AD0A0A5B-E746-54C2-ACBC-311C2E767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87108" y="2705177"/>
            <a:ext cx="3943627" cy="4489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6B90980E-B5DD-BE45-5C16-0FF2A093173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887107" y="3164867"/>
            <a:ext cx="3943627" cy="303273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5A5840-205E-FDF5-C79B-55440F0EB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68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A1EAF-82CF-71EE-D985-3FB875FED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2149-6470-5E8A-483F-2AAC67BFA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Проблеми в обучението</a:t>
            </a:r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DF7D545A-E5F8-7897-778F-995E5FAED6B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r>
              <a:rPr lang="en-US" dirty="0"/>
              <a:t>Exploding gradient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FC4E9-C35E-6B74-0D6A-BAB93530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83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2DC42-4BDF-BFAF-628B-3C990762A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извод</a:t>
            </a:r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90F2E0A6-F831-FF82-668A-6B0DDCB58C9D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pPr algn="l"/>
            <a:r>
              <a:rPr lang="bg-BG" dirty="0"/>
              <a:t>Тъй като обучението на агента не достигна оптимума, начини, по които може да се подобри са:</a:t>
            </a:r>
          </a:p>
          <a:p>
            <a:pPr marL="457200" indent="-457200" algn="l">
              <a:buAutoNum type="arabicPeriod"/>
            </a:pPr>
            <a:r>
              <a:rPr lang="bg-BG" dirty="0"/>
              <a:t>Подобрена обробатка на изображенията.</a:t>
            </a:r>
          </a:p>
          <a:p>
            <a:pPr marL="457200" indent="-457200" algn="l">
              <a:buAutoNum type="arabicPeriod"/>
            </a:pPr>
            <a:r>
              <a:rPr lang="bg-BG" dirty="0"/>
              <a:t>Манипулация на наградите.</a:t>
            </a:r>
          </a:p>
          <a:p>
            <a:pPr marL="457200" indent="-457200" algn="l">
              <a:buAutoNum type="arabicPeriod"/>
            </a:pPr>
            <a:r>
              <a:rPr lang="bg-BG" dirty="0"/>
              <a:t>Експериментация с различни стойности на </a:t>
            </a:r>
            <a:r>
              <a:rPr lang="en-US" dirty="0"/>
              <a:t>learning rate, batch size</a:t>
            </a:r>
            <a:r>
              <a:rPr lang="bg-BG" dirty="0"/>
              <a:t> и др.</a:t>
            </a:r>
          </a:p>
          <a:p>
            <a:pPr marL="457200" indent="-457200" algn="l">
              <a:buAutoNum type="arabicPeriod"/>
            </a:pPr>
            <a:r>
              <a:rPr lang="bg-BG" dirty="0"/>
              <a:t>По-сложен модел.</a:t>
            </a:r>
          </a:p>
          <a:p>
            <a:pPr marL="457200" indent="-457200" algn="l">
              <a:buAutoNum type="arabicPeriod"/>
            </a:pPr>
            <a:r>
              <a:rPr lang="bg-BG"/>
              <a:t>По-дълго обучение.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886DF-DE16-C4E5-6D28-DF23AA31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16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bg-BG" dirty="0"/>
              <a:t>Използвани алгоритми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941" y="2694036"/>
            <a:ext cx="3385338" cy="3426437"/>
          </a:xfrm>
        </p:spPr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en-US" sz="2000" dirty="0"/>
              <a:t>DQN (Deep Q-Network) </a:t>
            </a:r>
          </a:p>
          <a:p>
            <a:pPr marL="342900" indent="-342900">
              <a:buAutoNum type="arabicParenR"/>
            </a:pPr>
            <a:r>
              <a:rPr lang="bg-BG" sz="2000" dirty="0"/>
              <a:t> </a:t>
            </a:r>
            <a:r>
              <a:rPr lang="en-US" sz="2000" dirty="0"/>
              <a:t>A2C (Advantage Actor-Critic) </a:t>
            </a:r>
          </a:p>
          <a:p>
            <a:pPr marL="342900" indent="-342900">
              <a:buAutoNum type="arabicParenR"/>
            </a:pPr>
            <a:r>
              <a:rPr lang="en-US" sz="2000" dirty="0"/>
              <a:t>A3C (Asynchronous Advantage Actor-Critic)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bg-BG" dirty="0"/>
              <a:t>ЦЕЛ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ru-RU" dirty="0"/>
              <a:t>Целта на този проект е да се създаде изкуствен интелект (AI) агент, който да може да играе и да преминава нива в класическата игра Super Mario Bros</a:t>
            </a:r>
            <a:r>
              <a:rPr lang="en-US" dirty="0"/>
              <a:t> </a:t>
            </a:r>
            <a:r>
              <a:rPr lang="bg-BG" dirty="0"/>
              <a:t>и да се сравнят няколко алгоритъма за постигането на тази цел.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Selecting Visual Aids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ru-RU" dirty="0"/>
              <a:t>Среда за тренировка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27A34-9B6A-5F9A-D934-F869BB3AED9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2609712"/>
            <a:ext cx="8212636" cy="3197062"/>
          </a:xfrm>
        </p:spPr>
        <p:txBody>
          <a:bodyPr>
            <a:normAutofit/>
          </a:bodyPr>
          <a:lstStyle/>
          <a:p>
            <a:r>
              <a:rPr lang="ru-RU" dirty="0"/>
              <a:t>За тренировката на AI агента е използвана средата gym-super-mario-bros, която предоставя интерфейс за взаимодействие с играта Super Mario Bros.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За изграждането и тренирането на невронните мрежи е използвана библиотеката PyTorch.</a:t>
            </a:r>
            <a:br>
              <a:rPr lang="ru-RU" dirty="0"/>
            </a:b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509111"/>
          </a:xfrm>
        </p:spPr>
        <p:txBody>
          <a:bodyPr/>
          <a:lstStyle/>
          <a:p>
            <a:r>
              <a:rPr lang="ru-RU" dirty="0"/>
              <a:t>Обработка на изображението в проекта</a:t>
            </a: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0559A-D6B7-465E-8A4C-CBD018EEDBE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36802B-20A1-8F30-A0A5-30FA027166E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0B9B43-CF92-DA6D-F0CE-13C036C403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82DA74F-940C-DEFC-FADE-627F66F054BB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87DA00-0437-27EA-16EB-A4670F920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890" y="1209491"/>
            <a:ext cx="5669989" cy="530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C758B-79AD-9E1B-A998-6492DB062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48AF-ADCE-7ADC-AAFD-F8378C575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509111"/>
          </a:xfrm>
        </p:spPr>
        <p:txBody>
          <a:bodyPr/>
          <a:lstStyle/>
          <a:p>
            <a:r>
              <a:rPr lang="ru-RU" dirty="0"/>
              <a:t>Обработка на изображението в проекта</a:t>
            </a: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959461F3-501E-1092-2F2F-B371AE7E7D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D9335-42B9-CA51-C386-694EA05BE86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930512-244F-C79A-A6B3-CE522180EA4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6DC1E7D-41BA-A318-A95A-E6A7AF4549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F11809-170A-AAA2-8A91-E71668672BA4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3EC5F-4A80-0B34-7719-076B3E278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074" y="1114633"/>
            <a:ext cx="5782694" cy="543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5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0FCDF-845D-A29D-9312-071AE2DFE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9056-3A35-6587-D3DA-205CF3392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509111"/>
          </a:xfrm>
        </p:spPr>
        <p:txBody>
          <a:bodyPr/>
          <a:lstStyle/>
          <a:p>
            <a:r>
              <a:rPr lang="ru-RU" dirty="0"/>
              <a:t>Обработка на изображението в проекта</a:t>
            </a: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8935F709-6BD8-A3EB-84BD-AFEE37493DC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F7F6D-4183-52E3-F3FC-3142057C513B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CE2D00-34D8-9FFB-342A-4FC7BBC66F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293321-AD9B-40EE-CA4D-C31015B262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49A535B-B5C8-05D2-27A5-8AE105887DAB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23293-D023-01EE-1127-CAE2AF0E4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443" y="1302735"/>
            <a:ext cx="5968370" cy="487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r>
              <a:rPr lang="ru-RU" dirty="0"/>
              <a:t>основен скрипт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05177"/>
            <a:ext cx="5733772" cy="448990"/>
          </a:xfrm>
        </p:spPr>
        <p:txBody>
          <a:bodyPr/>
          <a:lstStyle/>
          <a:p>
            <a:r>
              <a:rPr lang="en-US" dirty="0"/>
              <a:t>DQN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154166"/>
            <a:ext cx="5733773" cy="30327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1.Инициализация на епизода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ru-RU" dirty="0"/>
              <a:t>2.Изпълнение на стъпки в средата: Избор на действие чрез epsilon-greedy стратегия.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 3.Обучение на модела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ru-RU" dirty="0"/>
              <a:t>4.Записване на резултатите</a:t>
            </a:r>
            <a:r>
              <a:rPr lang="en-US" dirty="0"/>
              <a:t>.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AE07A905-8B37-D13F-25D3-1D3BCDB86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87108" y="2705177"/>
            <a:ext cx="3943627" cy="4489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4E9A764F-6B65-050E-E561-82F77339D16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887107" y="3164867"/>
            <a:ext cx="3943627" cy="303273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{96C9E90F-C44F-4426-8FBF-A4A6EE57922A}tf67328976_win32</Template>
  <TotalTime>46</TotalTime>
  <Words>413</Words>
  <Application>Microsoft Office PowerPoint</Application>
  <PresentationFormat>Widescreen</PresentationFormat>
  <Paragraphs>79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Tenorite</vt:lpstr>
      <vt:lpstr>Custom</vt:lpstr>
      <vt:lpstr>Super mario Ai</vt:lpstr>
      <vt:lpstr>Използвани алгоритми</vt:lpstr>
      <vt:lpstr>ЦЕЛ</vt:lpstr>
      <vt:lpstr>Selecting Visual Aids</vt:lpstr>
      <vt:lpstr>Среда за тренировка</vt:lpstr>
      <vt:lpstr>Обработка на изображението в проекта</vt:lpstr>
      <vt:lpstr>Обработка на изображението в проекта</vt:lpstr>
      <vt:lpstr>Обработка на изображението в проекта</vt:lpstr>
      <vt:lpstr>основен скрипт</vt:lpstr>
      <vt:lpstr>Резултати при dqn</vt:lpstr>
      <vt:lpstr>Резултати при dqn</vt:lpstr>
      <vt:lpstr>Проблеми в обучението</vt:lpstr>
      <vt:lpstr>A2C (Advantage Actor-Critic)</vt:lpstr>
      <vt:lpstr>Advantage функцията</vt:lpstr>
      <vt:lpstr>основен скрипт</vt:lpstr>
      <vt:lpstr>Проблеми в обучението</vt:lpstr>
      <vt:lpstr>извод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Aleksandar Andreev Makedonski</dc:creator>
  <cp:lastModifiedBy>Aleksandar Andreev Makedonski</cp:lastModifiedBy>
  <cp:revision>3</cp:revision>
  <dcterms:created xsi:type="dcterms:W3CDTF">2025-02-09T06:38:22Z</dcterms:created>
  <dcterms:modified xsi:type="dcterms:W3CDTF">2025-02-12T19:48:10Z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