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1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ra Marchis" userId="454b3c340c0d8b61" providerId="LiveId" clId="{A2A226C6-011F-41FA-9B43-54F9C3FAE67D}"/>
    <pc:docChg chg="custSel modSld">
      <pc:chgData name="Alexandra Marchis" userId="454b3c340c0d8b61" providerId="LiveId" clId="{A2A226C6-011F-41FA-9B43-54F9C3FAE67D}" dt="2021-08-26T06:04:40.165" v="246" actId="20577"/>
      <pc:docMkLst>
        <pc:docMk/>
      </pc:docMkLst>
      <pc:sldChg chg="modSp mod">
        <pc:chgData name="Alexandra Marchis" userId="454b3c340c0d8b61" providerId="LiveId" clId="{A2A226C6-011F-41FA-9B43-54F9C3FAE67D}" dt="2021-08-26T06:04:40.165" v="246" actId="20577"/>
        <pc:sldMkLst>
          <pc:docMk/>
          <pc:sldMk cId="880820042" sldId="259"/>
        </pc:sldMkLst>
        <pc:spChg chg="mod">
          <ac:chgData name="Alexandra Marchis" userId="454b3c340c0d8b61" providerId="LiveId" clId="{A2A226C6-011F-41FA-9B43-54F9C3FAE67D}" dt="2021-08-26T06:04:40.165" v="246" actId="20577"/>
          <ac:spMkLst>
            <pc:docMk/>
            <pc:sldMk cId="880820042" sldId="259"/>
            <ac:spMk id="3" creationId="{BD3F92CA-7612-419B-8F9F-8B99BF62FC78}"/>
          </ac:spMkLst>
        </pc:spChg>
      </pc:sldChg>
      <pc:sldChg chg="modSp mod">
        <pc:chgData name="Alexandra Marchis" userId="454b3c340c0d8b61" providerId="LiveId" clId="{A2A226C6-011F-41FA-9B43-54F9C3FAE67D}" dt="2021-08-25T17:01:13.601" v="230" actId="20577"/>
        <pc:sldMkLst>
          <pc:docMk/>
          <pc:sldMk cId="1064103616" sldId="260"/>
        </pc:sldMkLst>
        <pc:spChg chg="mod">
          <ac:chgData name="Alexandra Marchis" userId="454b3c340c0d8b61" providerId="LiveId" clId="{A2A226C6-011F-41FA-9B43-54F9C3FAE67D}" dt="2021-08-25T17:01:13.601" v="230" actId="20577"/>
          <ac:spMkLst>
            <pc:docMk/>
            <pc:sldMk cId="1064103616" sldId="260"/>
            <ac:spMk id="3" creationId="{4B1B96F0-E963-4763-BA88-13F3919FCF1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892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37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45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2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13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79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515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69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47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20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652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8/26/2021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842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00" r:id="rId4"/>
    <p:sldLayoutId id="2147483901" r:id="rId5"/>
    <p:sldLayoutId id="2147483906" r:id="rId6"/>
    <p:sldLayoutId id="2147483902" r:id="rId7"/>
    <p:sldLayoutId id="2147483903" r:id="rId8"/>
    <p:sldLayoutId id="2147483904" r:id="rId9"/>
    <p:sldLayoutId id="2147483905" r:id="rId10"/>
    <p:sldLayoutId id="2147483907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C31099-1BBD-40CE-BC60-FCE507419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32BCBDFC-4ADF-4297-B113-3B3F524F2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4">
            <a:extLst>
              <a:ext uri="{FF2B5EF4-FFF2-40B4-BE49-F238E27FC236}">
                <a16:creationId xmlns:a16="http://schemas.microsoft.com/office/drawing/2014/main" id="{CD1FC1EF-ABB9-4B80-9582-E47C76BD0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088ED32-3423-429F-96E6-C5BF1A957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7C788C1-07E3-4AC3-B8E7-37A0856A0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Plain white 3D contour hexagon blocks">
            <a:extLst>
              <a:ext uri="{FF2B5EF4-FFF2-40B4-BE49-F238E27FC236}">
                <a16:creationId xmlns:a16="http://schemas.microsoft.com/office/drawing/2014/main" id="{5CE44FD4-B2EF-4250-822C-68B0B8B566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t="13385" r="-1" b="2332"/>
          <a:stretch/>
        </p:blipFill>
        <p:spPr>
          <a:xfrm>
            <a:off x="20" y="10"/>
            <a:ext cx="12188932" cy="6857326"/>
          </a:xfrm>
          <a:prstGeom prst="rect">
            <a:avLst/>
          </a:prstGeom>
        </p:spPr>
      </p:pic>
      <p:sp>
        <p:nvSpPr>
          <p:cNvPr id="21" name="Frame 20">
            <a:extLst>
              <a:ext uri="{FF2B5EF4-FFF2-40B4-BE49-F238E27FC236}">
                <a16:creationId xmlns:a16="http://schemas.microsoft.com/office/drawing/2014/main" id="{BBB1F149-105F-4CE9-A59E-12133DCF5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664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08EC1F-B717-4488-A88B-DE75C85442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Automatizarea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procesului</a:t>
            </a:r>
            <a:r>
              <a:rPr lang="ro-RO" dirty="0">
                <a:solidFill>
                  <a:srgbClr val="FFFFFF"/>
                </a:solidFill>
              </a:rPr>
              <a:t> de înștiințare a clientului cu privire la comanda trimisă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9AA8AE-2FA6-4755-B1F5-A7A9A255E0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31663"/>
            <a:ext cx="9144000" cy="1655762"/>
          </a:xfrm>
        </p:spPr>
        <p:txBody>
          <a:bodyPr>
            <a:normAutofit/>
          </a:bodyPr>
          <a:lstStyle/>
          <a:p>
            <a:r>
              <a:rPr lang="ro-RO" sz="3200" dirty="0">
                <a:solidFill>
                  <a:srgbClr val="FFFFFF"/>
                </a:solidFill>
              </a:rPr>
              <a:t>Marchiș Maria-Alexandra</a:t>
            </a:r>
            <a:endParaRPr lang="en-US"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543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C3D47-457E-4EF9-A45C-3006FCEEB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Detalierea procesului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888A0-1048-4801-A899-D102EDAA1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dirty="0"/>
              <a:t>Cei de la depozit, după ce au pregătit comanda clientului și au predat-o firmei de curierat, trimit către centrul de comenzi un mail de confirmare alături de factura corespunzătoare comenzii</a:t>
            </a:r>
          </a:p>
          <a:p>
            <a:r>
              <a:rPr lang="ro-RO" dirty="0"/>
              <a:t>Centrul de comenzi trebuie să stocheze datele clientului într-un Excel, să salveze facturile, dar și să trimită mai departe către client factura și detaliile legate de starea comenzii</a:t>
            </a:r>
          </a:p>
        </p:txBody>
      </p:sp>
    </p:spTree>
    <p:extLst>
      <p:ext uri="{BB962C8B-B14F-4D97-AF65-F5344CB8AC3E}">
        <p14:creationId xmlns:p14="http://schemas.microsoft.com/office/powerpoint/2010/main" val="372714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F4969-9CE5-44D4-AB38-1229B0FC5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448926" cy="1195387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Beneficiile</a:t>
            </a:r>
            <a:r>
              <a:rPr lang="en-US" dirty="0"/>
              <a:t> </a:t>
            </a:r>
            <a:r>
              <a:rPr lang="en-US" dirty="0" err="1"/>
              <a:t>solu</a:t>
            </a:r>
            <a:r>
              <a:rPr lang="ro-RO" dirty="0"/>
              <a:t>ției de automatizare furnizate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D20B-3594-4A5A-8231-BA4CFF30E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o-RO" dirty="0"/>
              <a:t>Cea mai mare resursă economisită este timpul – în câteva momente, soluția de automatizare verifică mail-ul, stochează datele necesare și facturile și trimite mai departe informația către client</a:t>
            </a:r>
          </a:p>
          <a:p>
            <a:r>
              <a:rPr lang="ro-RO" dirty="0"/>
              <a:t>Verificarea automată a mail-urilor ne dă siguranța că nu am ratat nicio comandă</a:t>
            </a:r>
          </a:p>
          <a:p>
            <a:r>
              <a:rPr lang="ro-RO" dirty="0"/>
              <a:t>Nu există posibilitatea de a trimite factura greșită către client ca și atunci când acest pas se realizează manual</a:t>
            </a:r>
          </a:p>
          <a:p>
            <a:r>
              <a:rPr lang="ro-RO" dirty="0"/>
              <a:t>Datele clienților introduse în Excel de către program sunt valide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17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A831B-C003-49D9-8D81-40D4C93A4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Provocări întâmpinate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F92CA-7612-419B-8F9F-8B99BF62F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Mi-aș fi dorit ca introducerea datelor în Excel să fie mai structurată</a:t>
            </a:r>
            <a:endParaRPr lang="en-US" dirty="0"/>
          </a:p>
          <a:p>
            <a:r>
              <a:rPr lang="en-US" dirty="0" err="1"/>
              <a:t>Excep</a:t>
            </a:r>
            <a:r>
              <a:rPr lang="ro-RO" dirty="0"/>
              <a:t>țiile</a:t>
            </a:r>
          </a:p>
        </p:txBody>
      </p:sp>
    </p:spTree>
    <p:extLst>
      <p:ext uri="{BB962C8B-B14F-4D97-AF65-F5344CB8AC3E}">
        <p14:creationId xmlns:p14="http://schemas.microsoft.com/office/powerpoint/2010/main" val="880820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92B11-D5EE-449B-BD4F-CE22F1556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Scenarii de utilizare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B96F0-E963-4763-BA88-13F3919FC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o-RO" dirty="0"/>
              <a:t>În cazul în care datele de autentificare pentru mail-uri nu sunt valide, se aruncă excepție de sistem la autentificare</a:t>
            </a:r>
          </a:p>
          <a:p>
            <a:r>
              <a:rPr lang="ro-RO" dirty="0"/>
              <a:t>Dacă utilizatorul introduce o adresă de email invalidă primește un mesaj pe ecran și are posibilitatea să încerce de maxim 3 ori, după care se aruncă o excepție de business</a:t>
            </a:r>
            <a:endParaRPr lang="en-US" dirty="0"/>
          </a:p>
          <a:p>
            <a:r>
              <a:rPr lang="ro-RO"/>
              <a:t>În cazul în care nu există mail-uri de verificat, care să corespundă criteriilor, o excepție de business este aruncată</a:t>
            </a:r>
            <a:endParaRPr lang="ro-RO" dirty="0"/>
          </a:p>
          <a:p>
            <a:r>
              <a:rPr lang="ro-RO" dirty="0"/>
              <a:t>Dacă nu se găsesc fișierele PDF sau Excel-ul indicat se aruncă o excepție de sistem de tipul FileNotFound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103616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AnalogousFromLightSeedRightStep">
      <a:dk1>
        <a:srgbClr val="000000"/>
      </a:dk1>
      <a:lt1>
        <a:srgbClr val="FFFFFF"/>
      </a:lt1>
      <a:dk2>
        <a:srgbClr val="242741"/>
      </a:dk2>
      <a:lt2>
        <a:srgbClr val="E8E2E2"/>
      </a:lt2>
      <a:accent1>
        <a:srgbClr val="73A9AD"/>
      </a:accent1>
      <a:accent2>
        <a:srgbClr val="749DC4"/>
      </a:accent2>
      <a:accent3>
        <a:srgbClr val="8D93CF"/>
      </a:accent3>
      <a:accent4>
        <a:srgbClr val="8E74C4"/>
      </a:accent4>
      <a:accent5>
        <a:srgbClr val="BE8DCF"/>
      </a:accent5>
      <a:accent6>
        <a:srgbClr val="C474B8"/>
      </a:accent6>
      <a:hlink>
        <a:srgbClr val="AE6E69"/>
      </a:hlink>
      <a:folHlink>
        <a:srgbClr val="7F7F7F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84</TotalTime>
  <Words>264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Avenir Next LT Pro</vt:lpstr>
      <vt:lpstr>Sabon Next LT</vt:lpstr>
      <vt:lpstr>Wingdings</vt:lpstr>
      <vt:lpstr>LuminousVTI</vt:lpstr>
      <vt:lpstr>Automatizarea procesului de înștiințare a clientului cu privire la comanda trimisă</vt:lpstr>
      <vt:lpstr>Detalierea procesului</vt:lpstr>
      <vt:lpstr>Beneficiile soluției de automatizare furnizate</vt:lpstr>
      <vt:lpstr>Provocări întâmpinate</vt:lpstr>
      <vt:lpstr>Scenarii de utilizare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Automatizarea procesului de înștiințare a clientului cu privire la comanda trimisă</dc:title>
  <dc:creator>Alexandra Marchis</dc:creator>
  <cp:lastModifiedBy>Alexandra Marchis</cp:lastModifiedBy>
  <cp:revision>1</cp:revision>
  <dcterms:created xsi:type="dcterms:W3CDTF">2021-08-25T15:41:57Z</dcterms:created>
  <dcterms:modified xsi:type="dcterms:W3CDTF">2021-08-26T06:04:55Z</dcterms:modified>
</cp:coreProperties>
</file>