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36725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591" y="1122363"/>
            <a:ext cx="108275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591" y="3602038"/>
            <a:ext cx="108275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91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0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1281" y="365125"/>
            <a:ext cx="3112919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525" y="365125"/>
            <a:ext cx="9158297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9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006" y="1709739"/>
            <a:ext cx="124516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006" y="4589464"/>
            <a:ext cx="124516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6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525" y="1825625"/>
            <a:ext cx="6135608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8592" y="1825625"/>
            <a:ext cx="6135608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5" y="365126"/>
            <a:ext cx="1245167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406" y="1681163"/>
            <a:ext cx="61074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406" y="2505075"/>
            <a:ext cx="610741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08592" y="1681163"/>
            <a:ext cx="61374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8592" y="2505075"/>
            <a:ext cx="61374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8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9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6" y="457200"/>
            <a:ext cx="46562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7489" y="987426"/>
            <a:ext cx="730859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406" y="2057400"/>
            <a:ext cx="46562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0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6" y="457200"/>
            <a:ext cx="46562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7489" y="987426"/>
            <a:ext cx="730859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406" y="2057400"/>
            <a:ext cx="46562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6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2525" y="365126"/>
            <a:ext cx="124516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525" y="1825625"/>
            <a:ext cx="1245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2525" y="6356351"/>
            <a:ext cx="324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41BA-F813-4130-911F-B2DFEB3E1F85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2165" y="6356351"/>
            <a:ext cx="4872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5937" y="6356351"/>
            <a:ext cx="324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B3AF-8EAE-4D2C-899B-847A6CD4F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63" y="1151386"/>
            <a:ext cx="3844983" cy="50426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387"/>
            <a:ext cx="4275435" cy="50426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77" y="1151386"/>
            <a:ext cx="5075848" cy="50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2</cp:revision>
  <dcterms:created xsi:type="dcterms:W3CDTF">2024-10-10T12:21:22Z</dcterms:created>
  <dcterms:modified xsi:type="dcterms:W3CDTF">2024-10-10T12:29:49Z</dcterms:modified>
</cp:coreProperties>
</file>