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6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5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41318-9A26-49A8-B5A9-92BF93FAB04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D7F6F-4DD0-40D9-90BF-48C40A342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D3CD3-F9D1-4A8E-A820-6E5B8E3B07B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90597-7E16-46D6-B8B4-C725BC93D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BE71F-18BB-4554-86F3-9D6F7928480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BAD2-D953-40CC-869B-09E8DB9E7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24D2-91DC-4AD3-B3DA-A3DD0199C2C9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619D6-A8DD-4631-AA0B-D43360BD6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65E49-6C81-4EAD-A1BE-B5391FCD417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A74E-447E-46CD-9D9F-C3807CB3D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562C0-5B3F-4C93-92A6-905B80F4BA21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B90A-1254-41E1-B937-1F2F25507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066C-8FED-436B-B0D3-96ADD00DEBB3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C092A-BFAB-4D84-860A-EF98009B9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D39A3-F331-402D-B20F-C95E097D181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7D43A-85A6-44CE-9488-02F75277A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24B-37AC-41AF-AFD0-5C19802D70D0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FD1A2-CB48-4F2C-B438-A01CBF9C0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AB437-2043-4F95-BB82-9DAD2E7DA38E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F0CE-6E4B-4B4E-AFF6-DD66B0912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D940A-5867-4F4F-B75F-9F32B08E0387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74F27-8701-420E-8DDB-8A82F0156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98CEC-AE76-4CE6-BDA2-40E349057534}" type="datetimeFigureOut">
              <a:rPr lang="en-US"/>
              <a:pPr>
                <a:defRPr/>
              </a:pPr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D63C5C-0550-4A26-B9D2-5A0918568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RPG Programming with Printer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Week 10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format the detail line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update the totals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read the next record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smtClean="0"/>
              <a:t>End of loop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smtClean="0"/>
              <a:t>End of loop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totals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RPG Programming with Printer Files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 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smtClean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smtClean="0"/>
              <a:t>End of loop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Print the totals</a:t>
            </a:r>
          </a:p>
          <a:p>
            <a:pPr eaLnBrk="1" hangingPunct="1">
              <a:buFontTx/>
              <a:buNone/>
            </a:pPr>
            <a:r>
              <a:rPr lang="en-US" sz="2000" smtClean="0"/>
              <a:t>End of program logic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and RPG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defining a table, SQL doesn’t follow the rules that the record format name must be different than the table name.</a:t>
            </a:r>
          </a:p>
          <a:p>
            <a:pPr eaLnBrk="1" hangingPunct="1"/>
            <a:r>
              <a:rPr lang="en-US" smtClean="0"/>
              <a:t>RPG needs the two to be different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Solve the SQL problem – F Spec change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Filename: This is where you type the pf or table name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FT (File Type):  I O U C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FD (File Designation): P R S T F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	(we use blank or F)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FF (File Format): F 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Record Length: blank or a number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RAT (Record Address Type): A D F K P D Z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   ( we use blank or K)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DEVICE: Printer, Disk, WorkStn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Solve the SQL problem – F Spec change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KEYWORDS: 	</a:t>
            </a:r>
          </a:p>
          <a:p>
            <a:pPr eaLnBrk="1" hangingPunct="1">
              <a:buFontTx/>
              <a:buNone/>
            </a:pPr>
            <a:r>
              <a:rPr lang="en-US" smtClean="0"/>
              <a:t>	RENAME(fileName:newRecName)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a Spooled File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Filename: Name of the file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FT (File Type):  O</a:t>
            </a:r>
          </a:p>
          <a:p>
            <a:pPr eaLnBrk="1" hangingPunct="1">
              <a:buFontTx/>
              <a:buNone/>
            </a:pPr>
            <a:r>
              <a:rPr lang="en-US" sz="2400" smtClean="0"/>
              <a:t>FD (File Designation): blank</a:t>
            </a:r>
          </a:p>
          <a:p>
            <a:pPr eaLnBrk="1" hangingPunct="1">
              <a:buFontTx/>
              <a:buNone/>
            </a:pPr>
            <a:r>
              <a:rPr lang="en-US" sz="2400" smtClean="0"/>
              <a:t>FF (File Format): 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DEVICE: Printer</a:t>
            </a:r>
          </a:p>
          <a:p>
            <a:pPr eaLnBrk="1" hangingPunct="1">
              <a:buFontTx/>
              <a:buNone/>
            </a:pPr>
            <a:r>
              <a:rPr lang="en-US" sz="2400" smtClean="0"/>
              <a:t>KEYWORDS: OFLIND(*IN01)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Rounding Numbers in RPG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Eval (h)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Eval (h) hourlyrate =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   hourlyrate * 1.07;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 for an RPG program that creates a report for all of the records in a file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print lines on the Report…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</a:t>
            </a:r>
            <a:r>
              <a:rPr lang="en-US" i="1" smtClean="0"/>
              <a:t>recordname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357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RPG Programming with Printer Files</vt:lpstr>
      <vt:lpstr>Agenda</vt:lpstr>
      <vt:lpstr>SQL and RPG</vt:lpstr>
      <vt:lpstr>Solve the SQL problem – F Spec change</vt:lpstr>
      <vt:lpstr>Solve the SQL problem – F Spec change</vt:lpstr>
      <vt:lpstr>Defining a Spooled File</vt:lpstr>
      <vt:lpstr>Rounding Numbers in RPG</vt:lpstr>
      <vt:lpstr>Logic for an RPG program that creates a report for all of the records in a file</vt:lpstr>
      <vt:lpstr>To print lines on the Report… 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Programming with Printer Files</dc:title>
  <dc:creator>Cindy</dc:creator>
  <cp:lastModifiedBy>win7user</cp:lastModifiedBy>
  <cp:revision>6</cp:revision>
  <dcterms:created xsi:type="dcterms:W3CDTF">2011-03-14T18:25:24Z</dcterms:created>
  <dcterms:modified xsi:type="dcterms:W3CDTF">2013-07-10T17:52:33Z</dcterms:modified>
</cp:coreProperties>
</file>