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12"/>
  </p:handoutMasterIdLst>
  <p:sldIdLst>
    <p:sldId id="272" r:id="rId2"/>
    <p:sldId id="271" r:id="rId3"/>
    <p:sldId id="264" r:id="rId4"/>
    <p:sldId id="266" r:id="rId5"/>
    <p:sldId id="267" r:id="rId6"/>
    <p:sldId id="275" r:id="rId7"/>
    <p:sldId id="276" r:id="rId8"/>
    <p:sldId id="277" r:id="rId9"/>
    <p:sldId id="270" r:id="rId10"/>
    <p:sldId id="269" r:id="rId11"/>
  </p:sldIdLst>
  <p:sldSz cx="9144000" cy="6858000" type="screen4x3"/>
  <p:notesSz cx="68580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102" d="100"/>
          <a:sy n="102" d="100"/>
        </p:scale>
        <p:origin x="-11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C41F045-DD10-44CD-9BA3-24458BFE1191}" type="datetimeFigureOut">
              <a:rPr lang="en-US"/>
              <a:pPr>
                <a:defRPr/>
              </a:pPr>
              <a:t>7/10/2013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72525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9AB066B-0CE6-4538-83C7-5243E94403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01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22F84-30E3-4C62-AF3E-9879F8D1A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9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C5B61-61CD-4F9A-9B75-28D542D096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7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1946C-4AD5-4449-B36B-33ECC1135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C964C-01FC-4E7A-9666-0ECCB6D6EB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1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A8826-A0E8-4DDC-B290-8524FD768C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D6037-575F-403C-8028-0B47401DB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3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C4203-D273-4D96-8522-D9FB09995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8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456AC-5809-4271-A909-30E33BB5F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69B8C-D09D-4E14-A0D8-4C27FC980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D78B2-E6A9-481F-8CD7-89224F49C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2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778DE-6769-4753-9F6F-2FE3B6A06F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6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2FC22C96-FDA6-4ADC-9CC6-5981A67075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GB" smtClean="0">
                <a:latin typeface="Arial" charset="0"/>
              </a:rPr>
              <a:t>IBC233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smtClean="0">
                <a:latin typeface="Arial" charset="0"/>
              </a:rPr>
              <a:t>Query/400</a:t>
            </a:r>
          </a:p>
          <a:p>
            <a:endParaRPr lang="en-GB" smtClean="0">
              <a:latin typeface="Arial" charset="0"/>
            </a:endParaRPr>
          </a:p>
          <a:p>
            <a:r>
              <a:rPr lang="en-GB" smtClean="0">
                <a:latin typeface="Arial" charset="0"/>
              </a:rPr>
              <a:t>Updated Winter 2011</a:t>
            </a:r>
          </a:p>
          <a:p>
            <a:endParaRPr lang="en-GB" smtClean="0">
              <a:latin typeface="Arial" charset="0"/>
            </a:endParaRPr>
          </a:p>
          <a:p>
            <a:endParaRPr lang="en-GB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 charset="0"/>
              </a:rPr>
              <a:t>Helpful Tips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>
                <a:latin typeface="Arial" charset="0"/>
              </a:rPr>
              <a:t>Remember to hit ENTER after making your selections</a:t>
            </a:r>
          </a:p>
          <a:p>
            <a:r>
              <a:rPr lang="en-GB" smtClean="0">
                <a:latin typeface="Arial" charset="0"/>
              </a:rPr>
              <a:t>Use the ampersand (&amp;) to indicate a space in edit words</a:t>
            </a:r>
          </a:p>
          <a:p>
            <a:r>
              <a:rPr lang="en-GB" smtClean="0">
                <a:latin typeface="Arial" charset="0"/>
              </a:rPr>
              <a:t>You can use field names in text areas by specifying the field name with an &amp; in front of it. Eg. &amp;DEPT Totals would yield text of Accounting Totals if DEPT was Accounting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 charset="0"/>
              </a:rPr>
              <a:t>Agenda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>
                <a:latin typeface="Arial" charset="0"/>
              </a:rPr>
              <a:t>Query/400</a:t>
            </a:r>
          </a:p>
          <a:p>
            <a:r>
              <a:rPr lang="en-GB" smtClean="0">
                <a:latin typeface="Arial" charset="0"/>
              </a:rPr>
              <a:t>Interconnectivity (file transfer)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Query/400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Report Generator Tool</a:t>
            </a:r>
          </a:p>
          <a:p>
            <a:pPr lvl="1"/>
            <a:r>
              <a:rPr lang="en-US" smtClean="0">
                <a:latin typeface="Arial" charset="0"/>
              </a:rPr>
              <a:t>can generate printed reports, screen displays and even new database files  from a single file or by joining data from up to 32 files!</a:t>
            </a:r>
          </a:p>
          <a:p>
            <a:pPr lvl="1"/>
            <a:r>
              <a:rPr lang="en-US" smtClean="0">
                <a:latin typeface="Arial" charset="0"/>
              </a:rPr>
              <a:t>Little or no programming skill required</a:t>
            </a:r>
            <a:br>
              <a:rPr lang="en-US" smtClean="0">
                <a:latin typeface="Arial" charset="0"/>
              </a:rPr>
            </a:br>
            <a:endParaRPr lang="en-US" smtClean="0">
              <a:latin typeface="Arial" charset="0"/>
            </a:endParaRPr>
          </a:p>
          <a:p>
            <a:r>
              <a:rPr lang="en-US" smtClean="0">
                <a:latin typeface="Arial" charset="0"/>
              </a:rPr>
              <a:t>Creates objects with the type *QRYDFN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Query/400 does the following: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latin typeface="Arial" charset="0"/>
              </a:rPr>
              <a:t>Selection and arrangement of records in a file</a:t>
            </a:r>
          </a:p>
          <a:p>
            <a:r>
              <a:rPr lang="en-US" sz="2800" smtClean="0">
                <a:latin typeface="Arial" charset="0"/>
              </a:rPr>
              <a:t>Selection and placement of fields</a:t>
            </a:r>
          </a:p>
          <a:p>
            <a:r>
              <a:rPr lang="en-US" sz="2800" smtClean="0">
                <a:latin typeface="Arial" charset="0"/>
              </a:rPr>
              <a:t>Specification of report breaks</a:t>
            </a:r>
          </a:p>
          <a:p>
            <a:r>
              <a:rPr lang="en-US" sz="2800" smtClean="0">
                <a:latin typeface="Arial" charset="0"/>
              </a:rPr>
              <a:t>Ability to examine a report layout and preview a report</a:t>
            </a:r>
          </a:p>
          <a:p>
            <a:r>
              <a:rPr lang="en-US" sz="2800" smtClean="0">
                <a:latin typeface="Arial" charset="0"/>
              </a:rPr>
              <a:t>Ability to print a report based on the contents of one or more files without programming.</a:t>
            </a:r>
          </a:p>
          <a:p>
            <a:r>
              <a:rPr lang="en-US" sz="2800" smtClean="0">
                <a:latin typeface="Arial" charset="0"/>
              </a:rPr>
              <a:t>Ability to create a file based on the contents of one or more files without programming.</a:t>
            </a: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mtClean="0">
                <a:latin typeface="Arial" charset="0"/>
              </a:rPr>
              <a:t>To access Query/400 use the commands: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STRQRY or WRKQRY</a:t>
            </a:r>
          </a:p>
          <a:p>
            <a:r>
              <a:rPr lang="en-US" smtClean="0">
                <a:latin typeface="Arial" charset="0"/>
              </a:rPr>
              <a:t>GO QUERY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 charset="0"/>
              </a:rPr>
              <a:t>Creating A Query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>
                <a:latin typeface="Arial" charset="0"/>
              </a:rPr>
              <a:t>Select option 1 from Work with Queries</a:t>
            </a:r>
          </a:p>
          <a:p>
            <a:r>
              <a:rPr lang="en-GB" smtClean="0">
                <a:latin typeface="Arial" charset="0"/>
              </a:rPr>
              <a:t>Enter query name and library where it is to be stored</a:t>
            </a:r>
          </a:p>
          <a:p>
            <a:r>
              <a:rPr lang="en-GB" smtClean="0">
                <a:latin typeface="Arial" charset="0"/>
              </a:rPr>
              <a:t>Press enter!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 charset="0"/>
              </a:rPr>
              <a:t>Defining the Query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>
                <a:latin typeface="Arial" charset="0"/>
              </a:rPr>
              <a:t>You are presented with a list of selections. Place a 1 in the opt field beside those you want to use. The only one you must choose is File Selection.</a:t>
            </a:r>
          </a:p>
          <a:p>
            <a:r>
              <a:rPr lang="en-GB" smtClean="0">
                <a:latin typeface="Arial" charset="0"/>
              </a:rPr>
              <a:t>Choose other selections as needed for sorting, editing fields, selecting of records, defining new fields, selecting output type, etc.</a:t>
            </a:r>
          </a:p>
          <a:p>
            <a:endParaRPr lang="en-GB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GB" sz="3200" smtClean="0">
                <a:latin typeface="Arial" charset="0"/>
              </a:rPr>
              <a:t>Defining Query, continued</a:t>
            </a:r>
            <a:endParaRPr lang="en-GB" sz="2000" smtClean="0">
              <a:latin typeface="Arial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4724400"/>
          </a:xfrm>
        </p:spPr>
        <p:txBody>
          <a:bodyPr/>
          <a:lstStyle/>
          <a:p>
            <a:r>
              <a:rPr lang="en-GB" sz="2600" smtClean="0">
                <a:latin typeface="Arial Narrow" pitchFamily="34" charset="0"/>
              </a:rPr>
              <a:t>Specify file selections - one file or can join 2 or more files           </a:t>
            </a:r>
          </a:p>
          <a:p>
            <a:r>
              <a:rPr lang="en-GB" sz="2600" smtClean="0">
                <a:latin typeface="Arial Narrow" pitchFamily="34" charset="0"/>
              </a:rPr>
              <a:t>Define result fields - create new fields              </a:t>
            </a:r>
          </a:p>
          <a:p>
            <a:r>
              <a:rPr lang="en-GB" sz="2600" smtClean="0">
                <a:latin typeface="Arial Narrow" pitchFamily="34" charset="0"/>
              </a:rPr>
              <a:t>Select &amp; Sequence fields - which fields do you want       </a:t>
            </a:r>
          </a:p>
          <a:p>
            <a:r>
              <a:rPr lang="en-GB" sz="2600" smtClean="0">
                <a:latin typeface="Arial Narrow" pitchFamily="34" charset="0"/>
              </a:rPr>
              <a:t>Select records - which records do you want (like LF’s)                   </a:t>
            </a:r>
          </a:p>
          <a:p>
            <a:r>
              <a:rPr lang="en-GB" sz="2600" smtClean="0">
                <a:latin typeface="Arial Narrow" pitchFamily="34" charset="0"/>
              </a:rPr>
              <a:t>Select sort fields - how do you want the query sorted                </a:t>
            </a:r>
          </a:p>
          <a:p>
            <a:r>
              <a:rPr lang="en-GB" sz="2600" smtClean="0">
                <a:latin typeface="Arial Narrow" pitchFamily="34" charset="0"/>
              </a:rPr>
              <a:t>Specify report column formatting - Col. Headings, spacing, etc  </a:t>
            </a:r>
          </a:p>
          <a:p>
            <a:r>
              <a:rPr lang="en-GB" sz="2600" smtClean="0">
                <a:latin typeface="Arial Narrow" pitchFamily="34" charset="0"/>
              </a:rPr>
              <a:t>Select report summary functions - counts, totals, etc   </a:t>
            </a:r>
          </a:p>
          <a:p>
            <a:r>
              <a:rPr lang="en-GB" sz="2600" smtClean="0">
                <a:latin typeface="Arial Narrow" pitchFamily="34" charset="0"/>
              </a:rPr>
              <a:t>Define report breaks - where do you want control breaks              </a:t>
            </a:r>
          </a:p>
          <a:p>
            <a:r>
              <a:rPr lang="en-GB" sz="2600" smtClean="0">
                <a:latin typeface="Arial Narrow" pitchFamily="34" charset="0"/>
              </a:rPr>
              <a:t>Select output type and output form</a:t>
            </a:r>
            <a:r>
              <a:rPr lang="en-GB" sz="2800" smtClean="0"/>
              <a:t> -screen, report or file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 charset="0"/>
              </a:rPr>
              <a:t>Query Demo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>
                <a:latin typeface="Arial" charset="0"/>
              </a:rPr>
              <a:t>Single File</a:t>
            </a:r>
          </a:p>
          <a:p>
            <a:r>
              <a:rPr lang="en-GB" smtClean="0">
                <a:latin typeface="Arial" charset="0"/>
              </a:rPr>
              <a:t>Multiple Files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285</TotalTime>
  <Words>375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Calibri</vt:lpstr>
      <vt:lpstr>Arial Narrow</vt:lpstr>
      <vt:lpstr>Blank Presentation</vt:lpstr>
      <vt:lpstr>IBC233</vt:lpstr>
      <vt:lpstr>Agenda</vt:lpstr>
      <vt:lpstr>Query/400</vt:lpstr>
      <vt:lpstr>Query/400 does the following:</vt:lpstr>
      <vt:lpstr>To access Query/400 use the commands:</vt:lpstr>
      <vt:lpstr>Creating A Query</vt:lpstr>
      <vt:lpstr>Defining the Query</vt:lpstr>
      <vt:lpstr>Defining Query, continued</vt:lpstr>
      <vt:lpstr>Query Demo</vt:lpstr>
      <vt:lpstr>Helpful Tips</vt:lpstr>
    </vt:vector>
  </TitlesOfParts>
  <Company>Seneca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2 Date Correction</dc:title>
  <dc:creator>Don Mills Campus</dc:creator>
  <cp:lastModifiedBy>win7user</cp:lastModifiedBy>
  <cp:revision>31</cp:revision>
  <dcterms:created xsi:type="dcterms:W3CDTF">2000-02-16T02:22:04Z</dcterms:created>
  <dcterms:modified xsi:type="dcterms:W3CDTF">2013-07-10T17:53:19Z</dcterms:modified>
</cp:coreProperties>
</file>