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E56EB1-E8F5-4098-ABE5-B3334CEB2F12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2525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3F26665-9008-40D2-9226-636170BF2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A121-D5DA-488D-AA6E-6AEA53F821A4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5F754-95A5-4B13-9D65-DFDBDC302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6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E5B6-9233-4259-91C9-6E29A8262F58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CFADD-259C-4BB3-98A1-1922275F5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4F83B-F105-492A-B94F-4A19F341793E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3D8D2-9160-41F5-B87A-0421A10C7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16A42-ED67-418C-B4BB-34460555A8E2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32863-8791-4134-ADBF-DF2771F08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505CF-89F7-4CAC-A7B2-505EEACD85DC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BEC1A-25E4-4AB6-A61A-61E5C89C8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1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AF16-B189-4967-83F4-CB581FD1F54C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2F86D-6ECA-4476-885C-946781631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CF6B6-B19B-41DB-9AD1-CF35D9361879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6BBDB-8235-43D6-847D-BEB1F9A2E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9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C8D23-5989-4378-89DB-00909C2C1B91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4DD2B-E85E-41F3-AFCA-3E7541A2E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C1595-A4C2-4785-9456-ADCDD61A25EE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79285-F855-480C-A6EC-AC83EC341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C50FA-F01E-49C8-9148-4E7C261779D7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685BA-F93E-47D7-AB8A-7A86B1FB3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8AFBB-7A82-44FC-A6F5-2D967B8635ED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E527A-1C19-44E4-A016-D538D435D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9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0C8FA9-DD46-402E-8CAC-EA2D47A09DBF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56E1C3-9883-4A4A-B0BC-A92B19645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Week 8!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%trimr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remove trailing spaces from a character string in RPG!</a:t>
            </a:r>
          </a:p>
          <a:p>
            <a:pPr>
              <a:buFont typeface="Arial" charset="0"/>
              <a:buNone/>
            </a:pPr>
            <a:r>
              <a:rPr lang="en-US" smtClean="0"/>
              <a:t>       fname = ‘Cindy    ‘;</a:t>
            </a:r>
          </a:p>
          <a:p>
            <a:pPr>
              <a:buFont typeface="Arial" charset="0"/>
              <a:buNone/>
            </a:pPr>
            <a:r>
              <a:rPr lang="en-US" smtClean="0"/>
              <a:t>	    lname = ‘Laurin   ‘;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Then </a:t>
            </a:r>
          </a:p>
          <a:p>
            <a:pPr>
              <a:buFont typeface="Arial" charset="0"/>
              <a:buNone/>
            </a:pPr>
            <a:r>
              <a:rPr lang="en-US" smtClean="0"/>
              <a:t>	  fullname = %trimr(fname) + lname;</a:t>
            </a:r>
          </a:p>
          <a:p>
            <a:pPr>
              <a:buFont typeface="Arial" charset="0"/>
              <a:buNone/>
            </a:pPr>
            <a:r>
              <a:rPr lang="en-US" smtClean="0"/>
              <a:t>	  what would be the value of fullname?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Substring in CL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%SST(&amp;variable, start, length)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Dcl &amp;var1  *char  len(20) value(‘IBC233’)</a:t>
            </a:r>
          </a:p>
          <a:p>
            <a:pPr>
              <a:buFont typeface="Arial" charset="0"/>
              <a:buNone/>
            </a:pPr>
            <a:r>
              <a:rPr lang="en-US" smtClean="0"/>
              <a:t>Dcl &amp;var2  *char  len(5)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Chgvar &amp;var1  (%sst(&amp;var1 4 3))</a:t>
            </a:r>
          </a:p>
          <a:p>
            <a:pPr>
              <a:buFont typeface="Arial" charset="0"/>
              <a:buNone/>
            </a:pPr>
            <a:r>
              <a:rPr lang="en-US" smtClean="0"/>
              <a:t>What is the value of &amp;var1?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Consist of a program with a compiled object</a:t>
            </a:r>
          </a:p>
          <a:p>
            <a:r>
              <a:rPr lang="en-US" smtClean="0"/>
              <a:t>Command Source</a:t>
            </a:r>
          </a:p>
          <a:p>
            <a:pPr lvl="1"/>
            <a:r>
              <a:rPr lang="en-US" smtClean="0"/>
              <a:t>Builds the command entry screen</a:t>
            </a:r>
          </a:p>
          <a:p>
            <a:pPr lvl="1"/>
            <a:r>
              <a:rPr lang="en-US" smtClean="0"/>
              <a:t>Calls the compiled object</a:t>
            </a:r>
          </a:p>
          <a:p>
            <a:pPr lvl="1"/>
            <a:r>
              <a:rPr lang="en-US" smtClean="0"/>
              <a:t>Interpreted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CL Stuff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Passing Parameters</a:t>
            </a:r>
          </a:p>
          <a:p>
            <a:pPr>
              <a:buFont typeface="Arial" charset="0"/>
              <a:buNone/>
            </a:pPr>
            <a:endParaRPr lang="en-US" sz="2400" smtClean="0"/>
          </a:p>
          <a:p>
            <a:pPr>
              <a:buFont typeface="Arial" charset="0"/>
              <a:buNone/>
            </a:pPr>
            <a:r>
              <a:rPr lang="en-US" sz="2400" smtClean="0"/>
              <a:t>     pgm (&amp;parm1  &amp;parm2)</a:t>
            </a:r>
          </a:p>
          <a:p>
            <a:pPr>
              <a:buFont typeface="Arial" charset="0"/>
              <a:buNone/>
            </a:pPr>
            <a:endParaRPr lang="en-US" sz="2400" smtClean="0"/>
          </a:p>
          <a:p>
            <a:pPr>
              <a:buFont typeface="Arial" charset="0"/>
              <a:buNone/>
            </a:pPr>
            <a:r>
              <a:rPr lang="en-US" sz="2400" smtClean="0"/>
              <a:t>      dcl &amp;parm1 *dec (5 2)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  dcl &amp;parm2 *char 5</a:t>
            </a:r>
          </a:p>
          <a:p>
            <a:pPr>
              <a:buFont typeface="Arial" charset="0"/>
              <a:buNone/>
            </a:pPr>
            <a:endParaRPr lang="en-US" sz="2400" smtClean="0"/>
          </a:p>
          <a:p>
            <a:r>
              <a:rPr lang="en-US" sz="2400" smtClean="0"/>
              <a:t>To call this program</a:t>
            </a:r>
          </a:p>
          <a:p>
            <a:pPr>
              <a:buFont typeface="Arial" charset="0"/>
              <a:buNone/>
            </a:pPr>
            <a:r>
              <a:rPr lang="en-US" sz="2400" smtClean="0"/>
              <a:t>	call parmcl (X’10002F’  ‘TEST’)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DSPOBJD - RTVOBJD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Shows/retrieves compile information about an object.</a:t>
            </a:r>
          </a:p>
          <a:p>
            <a:pPr lvl="1"/>
            <a:r>
              <a:rPr lang="en-US" smtClean="0"/>
              <a:t>Date compiled</a:t>
            </a:r>
          </a:p>
          <a:p>
            <a:pPr lvl="1"/>
            <a:r>
              <a:rPr lang="en-US" smtClean="0"/>
              <a:t>Version of the operating system used.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DSPCMD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Displays information about a command including where the source code is!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for Command Source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/>
              <a:t>CMD   	PROMPT(   )</a:t>
            </a:r>
          </a:p>
          <a:p>
            <a:pPr>
              <a:buFont typeface="Arial" charset="0"/>
              <a:buNone/>
            </a:pPr>
            <a:endParaRPr lang="en-US" sz="2400" smtClean="0"/>
          </a:p>
          <a:p>
            <a:pPr>
              <a:buFont typeface="Arial" charset="0"/>
              <a:buNone/>
            </a:pPr>
            <a:r>
              <a:rPr lang="en-US" sz="2400" smtClean="0"/>
              <a:t>PARM 	</a:t>
            </a:r>
            <a:r>
              <a:rPr lang="en-US" sz="2400" smtClean="0">
                <a:solidFill>
                  <a:srgbClr val="FF0000"/>
                </a:solidFill>
              </a:rPr>
              <a:t>KWD</a:t>
            </a:r>
            <a:r>
              <a:rPr lang="en-US" sz="2400" smtClean="0"/>
              <a:t> (  )   +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        	MIN(  )     +</a:t>
            </a:r>
          </a:p>
          <a:p>
            <a:pPr>
              <a:buFont typeface="Arial" charset="0"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FF0000"/>
                </a:solidFill>
              </a:rPr>
              <a:t>TYPE</a:t>
            </a:r>
            <a:r>
              <a:rPr lang="en-US" sz="2400" smtClean="0"/>
              <a:t>(  )    +</a:t>
            </a:r>
          </a:p>
          <a:p>
            <a:pPr>
              <a:buFont typeface="Arial" charset="0"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FF0000"/>
                </a:solidFill>
              </a:rPr>
              <a:t>LEN</a:t>
            </a:r>
            <a:r>
              <a:rPr lang="en-US" sz="2400" smtClean="0"/>
              <a:t>(  )      +</a:t>
            </a:r>
          </a:p>
          <a:p>
            <a:pPr>
              <a:buFont typeface="Arial" charset="0"/>
              <a:buNone/>
            </a:pPr>
            <a:r>
              <a:rPr lang="en-US" sz="2400" smtClean="0"/>
              <a:t>		RSTD(  )    +</a:t>
            </a:r>
          </a:p>
          <a:p>
            <a:pPr>
              <a:buFont typeface="Arial" charset="0"/>
              <a:buNone/>
            </a:pPr>
            <a:r>
              <a:rPr lang="en-US" sz="2400" smtClean="0"/>
              <a:t>		VALUES(  )  +</a:t>
            </a:r>
          </a:p>
          <a:p>
            <a:pPr>
              <a:buFont typeface="Arial" charset="0"/>
              <a:buNone/>
            </a:pPr>
            <a:r>
              <a:rPr lang="en-US" sz="2400" smtClean="0"/>
              <a:t>		DFT(  )      +</a:t>
            </a:r>
          </a:p>
          <a:p>
            <a:pPr>
              <a:buFont typeface="Arial" charset="0"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FF0000"/>
                </a:solidFill>
              </a:rPr>
              <a:t>PROMPT</a:t>
            </a:r>
            <a:r>
              <a:rPr lang="en-US" sz="2400" smtClean="0"/>
              <a:t>(  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165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Week 8!</vt:lpstr>
      <vt:lpstr>%trimr</vt:lpstr>
      <vt:lpstr>Substring in CL</vt:lpstr>
      <vt:lpstr>Commands</vt:lpstr>
      <vt:lpstr>New CL Stuff</vt:lpstr>
      <vt:lpstr>DSPOBJD - RTVOBJD</vt:lpstr>
      <vt:lpstr>DSPCMD</vt:lpstr>
      <vt:lpstr>Syntax for Command 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6!</dc:title>
  <dc:creator>Cindy</dc:creator>
  <cp:lastModifiedBy>win7user</cp:lastModifiedBy>
  <cp:revision>21</cp:revision>
  <dcterms:created xsi:type="dcterms:W3CDTF">2009-02-18T18:29:28Z</dcterms:created>
  <dcterms:modified xsi:type="dcterms:W3CDTF">2013-07-10T17:48:11Z</dcterms:modified>
</cp:coreProperties>
</file>