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BEC5-5CD8-9925-D5AC-6CD7CED43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75C108-859E-2DD1-D381-9BBD5F59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17663-624B-C573-B801-1F328A70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55D5C8-ECA0-D217-10C6-4BA31F1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0090D1-FF6C-E982-1D45-1B7AE343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9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238E3-7B5A-64C9-25D7-605F758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50964F-6F2A-5172-6903-340006EC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8161AB-1F30-C4FF-4CE7-4663E871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5D9A51-E317-7ADA-BA61-A97B8956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E969F7-F96B-89AD-0523-2747B3F6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66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DD67BF-A8AA-6C8A-AFFD-F46CD96F5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A9D825-FCD1-A03F-76CA-6DB7C1182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4DE9F8-5249-A8FD-F645-F04BECD9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6C845-376D-35ED-7EC9-BBD634D5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C67611-5680-8919-7150-5269829E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9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8800C-F0DC-3A2E-67A4-D7D191BD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51B32-BE17-4F2B-AFB7-7BA9B641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EE1B34-D02A-5FF1-E2AF-0B95901D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B557B7-0FD9-25E0-06F2-FD64FD2E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B9A07-E045-043C-8053-A8DB6046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72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E99F0-B06C-2F8B-6940-AB3526A3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FD2E3B-6DDE-7077-B7A2-1294E5C9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480EAA-E28F-E9BB-6375-4EB8FF9B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1F005-67F3-EFCB-8F15-5EEAC182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F1F0A-2F7E-9A2E-1E6E-A7E5449E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0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744CD-CB07-CE6E-808E-3D86AAA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4A575-E853-B9BE-F666-418226E95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DEE352-32F5-6500-7D91-0925248E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832FEE-58EE-B7AF-EBE8-63FF6308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446175-C614-57F7-1A7B-94AE4AC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26D834-8974-F6E2-89BC-4C86526B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08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17DFF-8087-750D-2F8F-FBB0B9F3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E72E9-5B04-A64E-2E68-C4716D84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610377-A4E4-F443-4773-D5E788F6F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46B890-8D02-1EBA-418F-23F60743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80D019-999D-583F-57F4-ABFC5277B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F2373F-49A6-80B8-2D0F-49B8135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0FC144-42CE-81E3-6779-CE7CF757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3A12AB-FA4B-A725-10EB-43F6E597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9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4E953-0C67-2A78-612C-22076665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1FD2CA-4CD1-9EA5-FD18-9091889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EE0A25-1EEB-0EAF-9FED-C9403746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100BF4-38CD-D84E-6617-15E3D1AD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2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6FF150-541C-A460-D27D-6CEC1F7D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B4507A-95C8-43C0-48FF-A58D4C61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0AC16B-5ECA-3D3E-5D99-F3CC804B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3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55F02-C6DE-5614-F8E0-9C7CEC98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689D5-B78C-0646-A150-74BD0041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CE90F1-8A9D-E984-6D75-8B50FE47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CB960C-14DE-00E7-54FC-56D57335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D8CAF5-2E46-F8F0-491A-0E6E596D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C6EC66-16DE-00BD-C37C-57EECE4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32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EF6F1-C748-F612-40AF-5851F4EF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EDE6EE-1276-4973-1590-E24AE87B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CB9801-F800-1A30-1240-CD21097D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82BAA7-AD83-115A-A034-D9691D00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BB894E-3655-89D0-F26C-2747B83D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5D742E-7307-EC3A-7BB0-254A1853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20AF93-26F6-F1E2-5086-C5B9ED6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93D2A6-4C97-0DE2-C401-DEC7CD8A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960D70-DAEC-95F5-209C-C2AEC3AA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C97E-C708-4E86-B7A6-4693A9985576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D4AD-2F3E-8A0C-ACD8-15E77B97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69F042-944C-1FB5-9C21-828C5A9FC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1E1E-3B7F-4467-8A9B-FF1A920D5C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7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0789B-D919-543F-F7D8-8209317DE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</a:t>
            </a:r>
            <a:r>
              <a:rPr lang="it-IT" dirty="0" err="1"/>
              <a:t>Distal</a:t>
            </a:r>
            <a:r>
              <a:rPr lang="it-IT" dirty="0"/>
              <a:t> </a:t>
            </a:r>
            <a:r>
              <a:rPr lang="it-IT" dirty="0" err="1"/>
              <a:t>perception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234D98-D150-9AED-7282-B07C6B267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025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Manipulation of Distal perception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Medda</dc:creator>
  <cp:lastModifiedBy>Alessio Medda</cp:lastModifiedBy>
  <cp:revision>3</cp:revision>
  <dcterms:created xsi:type="dcterms:W3CDTF">2023-12-04T16:11:16Z</dcterms:created>
  <dcterms:modified xsi:type="dcterms:W3CDTF">2023-12-04T16:14:51Z</dcterms:modified>
</cp:coreProperties>
</file>