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284" r:id="rId3"/>
    <p:sldId id="261" r:id="rId4"/>
    <p:sldId id="285" r:id="rId5"/>
    <p:sldId id="279" r:id="rId6"/>
  </p:sldIdLst>
  <p:sldSz cx="9144000" cy="6858000" type="screen4x3"/>
  <p:notesSz cx="6858000" cy="9144000"/>
  <p:embeddedFontLst>
    <p:embeddedFont>
      <p:font typeface="Montserrat" panose="020B0604020202020204" charset="-52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DC4"/>
    <a:srgbClr val="63BCF9"/>
    <a:srgbClr val="66F666"/>
    <a:srgbClr val="FCF860"/>
    <a:srgbClr val="E9F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D41C47-EF1A-4103-B61B-9BCA22295A7D}">
  <a:tblStyle styleId="{18D41C47-EF1A-4103-B61B-9BCA22295A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98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439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C7F46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012325" y="2960550"/>
            <a:ext cx="5445900" cy="240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>
              <a:spcBef>
                <a:spcPts val="0"/>
              </a:spcBef>
              <a:buSzPts val="4800"/>
              <a:buNone/>
              <a:defRPr sz="4800"/>
            </a:lvl1pPr>
            <a:lvl2pPr lvl="1" algn="r">
              <a:spcBef>
                <a:spcPts val="0"/>
              </a:spcBef>
              <a:buSzPts val="6000"/>
              <a:buNone/>
              <a:defRPr sz="6000"/>
            </a:lvl2pPr>
            <a:lvl3pPr lvl="2" algn="r">
              <a:spcBef>
                <a:spcPts val="0"/>
              </a:spcBef>
              <a:buSzPts val="6000"/>
              <a:buNone/>
              <a:defRPr sz="6000"/>
            </a:lvl3pPr>
            <a:lvl4pPr lvl="3" algn="r">
              <a:spcBef>
                <a:spcPts val="0"/>
              </a:spcBef>
              <a:buSzPts val="6000"/>
              <a:buNone/>
              <a:defRPr sz="6000"/>
            </a:lvl4pPr>
            <a:lvl5pPr lvl="4" algn="r">
              <a:spcBef>
                <a:spcPts val="0"/>
              </a:spcBef>
              <a:buSzPts val="6000"/>
              <a:buNone/>
              <a:defRPr sz="6000"/>
            </a:lvl5pPr>
            <a:lvl6pPr lvl="5" algn="r">
              <a:spcBef>
                <a:spcPts val="0"/>
              </a:spcBef>
              <a:buSzPts val="6000"/>
              <a:buNone/>
              <a:defRPr sz="6000"/>
            </a:lvl6pPr>
            <a:lvl7pPr lvl="6" algn="r">
              <a:spcBef>
                <a:spcPts val="0"/>
              </a:spcBef>
              <a:buSzPts val="6000"/>
              <a:buNone/>
              <a:defRPr sz="6000"/>
            </a:lvl7pPr>
            <a:lvl8pPr lvl="7" algn="r">
              <a:spcBef>
                <a:spcPts val="0"/>
              </a:spcBef>
              <a:buSzPts val="6000"/>
              <a:buNone/>
              <a:defRPr sz="6000"/>
            </a:lvl8pPr>
            <a:lvl9pPr lvl="8" algn="r">
              <a:spcBef>
                <a:spcPts val="0"/>
              </a:spcBef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208125" y="5619450"/>
            <a:ext cx="22500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4ECDC4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-4" y="6720300"/>
            <a:ext cx="9144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480"/>
              </a:spcBef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480"/>
              </a:spcBef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094891" y="2286000"/>
            <a:ext cx="5363333" cy="308025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ru-RU" dirty="0" err="1" smtClean="0"/>
              <a:t>DinerBot</a:t>
            </a:r>
            <a:r>
              <a:rPr lang="ru-RU" b="0" dirty="0" smtClean="0"/>
              <a:t>.</a:t>
            </a:r>
            <a:br>
              <a:rPr lang="ru-RU" b="0" dirty="0" smtClean="0"/>
            </a:br>
            <a:r>
              <a:rPr lang="ru-RU" b="0" dirty="0" smtClean="0"/>
              <a:t>Заказ через бота.</a:t>
            </a:r>
            <a:endParaRPr lang="ru-RU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91200" y="193431"/>
            <a:ext cx="7761600" cy="553646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dirty="0" smtClean="0"/>
              <a:t>Dinerbot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297" y="2191902"/>
            <a:ext cx="4962254" cy="33480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2" y="1476838"/>
            <a:ext cx="2333354" cy="4778200"/>
          </a:xfrm>
          <a:prstGeom prst="rect">
            <a:avLst/>
          </a:prstGeom>
        </p:spPr>
      </p:pic>
      <p:sp>
        <p:nvSpPr>
          <p:cNvPr id="8" name="Shape 60"/>
          <p:cNvSpPr txBox="1"/>
          <p:nvPr/>
        </p:nvSpPr>
        <p:spPr>
          <a:xfrm>
            <a:off x="671920" y="672070"/>
            <a:ext cx="7942846" cy="6731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Система состоит из двух компонентов: бот в телеграме и панель управления. Панель работает на любом устройстве где есть браузер. Далее представлен пример заказа в боте и то, как он отображается в кафе.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961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91200" y="193096"/>
            <a:ext cx="7761600" cy="47511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dirty="0"/>
              <a:t>П</a:t>
            </a:r>
            <a:r>
              <a:rPr lang="ru-RU" dirty="0" smtClean="0"/>
              <a:t>роцесс </a:t>
            </a:r>
            <a:r>
              <a:rPr lang="ru-RU" dirty="0" smtClean="0"/>
              <a:t>заказа в боте</a:t>
            </a:r>
            <a:endParaRPr lang="en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8" y="635180"/>
            <a:ext cx="1482536" cy="263693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338" y="635180"/>
            <a:ext cx="1482535" cy="263693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25" y="635180"/>
            <a:ext cx="1479467" cy="263147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204" y="668215"/>
            <a:ext cx="1479467" cy="2631478"/>
          </a:xfrm>
          <a:prstGeom prst="rect">
            <a:avLst/>
          </a:prstGeom>
        </p:spPr>
      </p:pic>
      <p:cxnSp>
        <p:nvCxnSpPr>
          <p:cNvPr id="3" name="Прямая со стрелкой 2"/>
          <p:cNvCxnSpPr/>
          <p:nvPr/>
        </p:nvCxnSpPr>
        <p:spPr>
          <a:xfrm>
            <a:off x="2083777" y="2039815"/>
            <a:ext cx="49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4240823" y="2039815"/>
            <a:ext cx="49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377354" y="2060330"/>
            <a:ext cx="49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074653" y="5075757"/>
            <a:ext cx="49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4231699" y="5087480"/>
            <a:ext cx="49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6368230" y="5099203"/>
            <a:ext cx="49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hape 60"/>
          <p:cNvSpPr txBox="1"/>
          <p:nvPr/>
        </p:nvSpPr>
        <p:spPr>
          <a:xfrm>
            <a:off x="509810" y="3214531"/>
            <a:ext cx="1505664" cy="281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Добавляем </a:t>
            </a:r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бота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Shape 60"/>
          <p:cNvSpPr txBox="1"/>
          <p:nvPr/>
        </p:nvSpPr>
        <p:spPr>
          <a:xfrm>
            <a:off x="2689325" y="3213553"/>
            <a:ext cx="1487911" cy="281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Выбираем кафе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Shape 60"/>
          <p:cNvSpPr txBox="1"/>
          <p:nvPr/>
        </p:nvSpPr>
        <p:spPr>
          <a:xfrm>
            <a:off x="4886611" y="3200612"/>
            <a:ext cx="1337988" cy="3700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Нажали меню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Shape 60"/>
          <p:cNvSpPr txBox="1"/>
          <p:nvPr/>
        </p:nvSpPr>
        <p:spPr>
          <a:xfrm>
            <a:off x="6950204" y="3205978"/>
            <a:ext cx="1571215" cy="281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Выбрали раздел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7" y="3708742"/>
            <a:ext cx="1479467" cy="2631478"/>
          </a:xfrm>
          <a:prstGeom prst="rect">
            <a:avLst/>
          </a:prstGeom>
        </p:spPr>
      </p:pic>
      <p:sp>
        <p:nvSpPr>
          <p:cNvPr id="34" name="Shape 60"/>
          <p:cNvSpPr txBox="1"/>
          <p:nvPr/>
        </p:nvSpPr>
        <p:spPr>
          <a:xfrm>
            <a:off x="508616" y="6283898"/>
            <a:ext cx="1563489" cy="281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Добавляем блюдо в заказ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201" y="3708742"/>
            <a:ext cx="1479466" cy="2631478"/>
          </a:xfrm>
          <a:prstGeom prst="rect">
            <a:avLst/>
          </a:prstGeom>
        </p:spPr>
      </p:pic>
      <p:sp>
        <p:nvSpPr>
          <p:cNvPr id="36" name="Shape 60"/>
          <p:cNvSpPr txBox="1"/>
          <p:nvPr/>
        </p:nvSpPr>
        <p:spPr>
          <a:xfrm>
            <a:off x="2728764" y="6240163"/>
            <a:ext cx="1384677" cy="281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Нажали оплатить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73" y="3643440"/>
            <a:ext cx="1482535" cy="2636935"/>
          </a:xfrm>
          <a:prstGeom prst="rect">
            <a:avLst/>
          </a:prstGeom>
        </p:spPr>
      </p:pic>
      <p:sp>
        <p:nvSpPr>
          <p:cNvPr id="40" name="Shape 60"/>
          <p:cNvSpPr txBox="1"/>
          <p:nvPr/>
        </p:nvSpPr>
        <p:spPr>
          <a:xfrm>
            <a:off x="4723278" y="6240163"/>
            <a:ext cx="1592899" cy="281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Оплата</a:t>
            </a:r>
            <a:r>
              <a:rPr lang="en-US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US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ApplePay</a:t>
            </a:r>
            <a:r>
              <a:rPr lang="en-US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карта</a:t>
            </a:r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205" y="3653610"/>
            <a:ext cx="1479466" cy="2631478"/>
          </a:xfrm>
          <a:prstGeom prst="rect">
            <a:avLst/>
          </a:prstGeom>
        </p:spPr>
      </p:pic>
      <p:sp>
        <p:nvSpPr>
          <p:cNvPr id="42" name="Shape 60"/>
          <p:cNvSpPr txBox="1"/>
          <p:nvPr/>
        </p:nvSpPr>
        <p:spPr>
          <a:xfrm>
            <a:off x="7020623" y="6240163"/>
            <a:ext cx="1409048" cy="281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Оплачено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91200" y="123273"/>
            <a:ext cx="7761600" cy="62388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dirty="0" smtClean="0"/>
              <a:t>Заказ в панели управления</a:t>
            </a:r>
            <a:endParaRPr lang="en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0" y="873181"/>
            <a:ext cx="3279872" cy="246789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923" y="865360"/>
            <a:ext cx="3279872" cy="245990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0" y="3824653"/>
            <a:ext cx="3279872" cy="246149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529" y="3821453"/>
            <a:ext cx="3267085" cy="2467896"/>
          </a:xfrm>
          <a:prstGeom prst="rect">
            <a:avLst/>
          </a:prstGeom>
        </p:spPr>
      </p:pic>
      <p:sp>
        <p:nvSpPr>
          <p:cNvPr id="13" name="Shape 60"/>
          <p:cNvSpPr txBox="1"/>
          <p:nvPr/>
        </p:nvSpPr>
        <p:spPr>
          <a:xfrm>
            <a:off x="691200" y="3341076"/>
            <a:ext cx="3279872" cy="4835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Приходит новый заказ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Shape 60"/>
          <p:cNvSpPr txBox="1"/>
          <p:nvPr/>
        </p:nvSpPr>
        <p:spPr>
          <a:xfrm>
            <a:off x="5268529" y="3300045"/>
            <a:ext cx="3279872" cy="4835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Клиент добавил блюда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Shape 60"/>
          <p:cNvSpPr txBox="1"/>
          <p:nvPr/>
        </p:nvSpPr>
        <p:spPr>
          <a:xfrm>
            <a:off x="571039" y="6286149"/>
            <a:ext cx="3279872" cy="4835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Клиент оплатил заказ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Shape 60"/>
          <p:cNvSpPr txBox="1"/>
          <p:nvPr/>
        </p:nvSpPr>
        <p:spPr>
          <a:xfrm>
            <a:off x="5388690" y="6235541"/>
            <a:ext cx="3279872" cy="4835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Заказ отмечается как выполненный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220308" y="2039815"/>
            <a:ext cx="879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4144108" y="4988169"/>
            <a:ext cx="879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1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ctrTitle" idx="4294967295"/>
          </p:nvPr>
        </p:nvSpPr>
        <p:spPr>
          <a:xfrm>
            <a:off x="414342" y="1613674"/>
            <a:ext cx="8315315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 sz="12000" dirty="0" smtClean="0">
                <a:solidFill>
                  <a:srgbClr val="4ECDC4"/>
                </a:solidFill>
              </a:rPr>
              <a:t>Контакты</a:t>
            </a:r>
            <a:endParaRPr lang="en" sz="12000" dirty="0">
              <a:solidFill>
                <a:srgbClr val="4ECDC4"/>
              </a:solidFill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subTitle" idx="4294967295"/>
          </p:nvPr>
        </p:nvSpPr>
        <p:spPr>
          <a:xfrm>
            <a:off x="701982" y="2917881"/>
            <a:ext cx="6032926" cy="8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 sz="4000" b="1" dirty="0" smtClean="0"/>
              <a:t>Остались вопросы?</a:t>
            </a:r>
            <a:endParaRPr lang="en" sz="4000" b="1" dirty="0"/>
          </a:p>
        </p:txBody>
      </p:sp>
      <p:sp>
        <p:nvSpPr>
          <p:cNvPr id="332" name="Shape 332"/>
          <p:cNvSpPr txBox="1">
            <a:spLocks noGrp="1"/>
          </p:cNvSpPr>
          <p:nvPr>
            <p:ph type="body" idx="4294967295"/>
          </p:nvPr>
        </p:nvSpPr>
        <p:spPr>
          <a:xfrm>
            <a:off x="701975" y="4598650"/>
            <a:ext cx="6665100" cy="189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 sz="2000" dirty="0" smtClean="0">
                <a:solidFill>
                  <a:srgbClr val="454F5B"/>
                </a:solidFill>
              </a:rPr>
              <a:t>Вы можете связаться с нами здесь:</a:t>
            </a:r>
            <a:endParaRPr lang="en" sz="2000" dirty="0">
              <a:solidFill>
                <a:srgbClr val="454F5B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-RU" sz="2000" dirty="0" smtClean="0">
                <a:solidFill>
                  <a:srgbClr val="454F5B"/>
                </a:solidFill>
              </a:rPr>
              <a:t>Наш сайт: </a:t>
            </a:r>
            <a:r>
              <a:rPr lang="en-US" sz="2000" dirty="0" smtClean="0"/>
              <a:t>dinerbot.karhouse.org</a:t>
            </a:r>
            <a:endParaRPr lang="en" sz="2000" dirty="0">
              <a:solidFill>
                <a:srgbClr val="454F5B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-RU" sz="2000" dirty="0" smtClean="0">
                <a:solidFill>
                  <a:srgbClr val="454F5B"/>
                </a:solidFill>
              </a:rPr>
              <a:t>Телефон: </a:t>
            </a:r>
            <a:r>
              <a:rPr lang="ru-RU" sz="2000" dirty="0"/>
              <a:t>+7 (977) 811 50 </a:t>
            </a:r>
            <a:r>
              <a:rPr lang="ru-RU" sz="2000" dirty="0" smtClean="0"/>
              <a:t>20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Facebook</a:t>
            </a:r>
            <a:r>
              <a:rPr lang="ru-RU" sz="2000" dirty="0" smtClean="0"/>
              <a:t>: </a:t>
            </a:r>
            <a:r>
              <a:rPr lang="en-US" sz="2000" dirty="0"/>
              <a:t>fb.me/</a:t>
            </a:r>
            <a:r>
              <a:rPr lang="en-US" sz="2000" dirty="0" err="1"/>
              <a:t>Dinerbot</a:t>
            </a:r>
            <a:endParaRPr lang="en" sz="2000" dirty="0"/>
          </a:p>
        </p:txBody>
      </p:sp>
      <p:sp>
        <p:nvSpPr>
          <p:cNvPr id="333" name="Shape 333"/>
          <p:cNvSpPr/>
          <p:nvPr/>
        </p:nvSpPr>
        <p:spPr>
          <a:xfrm>
            <a:off x="813273" y="4100264"/>
            <a:ext cx="1533600" cy="1377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454F5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110</Words>
  <Application>Microsoft Office PowerPoint</Application>
  <PresentationFormat>Экран (4:3)</PresentationFormat>
  <Paragraphs>23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Montserrat</vt:lpstr>
      <vt:lpstr>Arial</vt:lpstr>
      <vt:lpstr>Desdemona template</vt:lpstr>
      <vt:lpstr>DinerBot. Заказ через бота.</vt:lpstr>
      <vt:lpstr>Dinerbot</vt:lpstr>
      <vt:lpstr>Процесс заказа в боте</vt:lpstr>
      <vt:lpstr>Заказ в панели управления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DinerBot - бот, который изменит ваш ресторан</dc:title>
  <dc:creator>User</dc:creator>
  <cp:lastModifiedBy>User</cp:lastModifiedBy>
  <cp:revision>23</cp:revision>
  <dcterms:modified xsi:type="dcterms:W3CDTF">2017-12-22T14:49:51Z</dcterms:modified>
</cp:coreProperties>
</file>