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84" r:id="rId3"/>
    <p:sldId id="261" r:id="rId4"/>
    <p:sldId id="286" r:id="rId5"/>
    <p:sldId id="285" r:id="rId6"/>
    <p:sldId id="279" r:id="rId7"/>
  </p:sldIdLst>
  <p:sldSz cx="9144000" cy="6858000" type="screen4x3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DC4"/>
    <a:srgbClr val="63BCF9"/>
    <a:srgbClr val="66F666"/>
    <a:srgbClr val="FCF860"/>
    <a:srgbClr val="E9F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41C47-EF1A-4103-B61B-9BCA22295A7D}">
  <a:tblStyle styleId="{18D41C47-EF1A-4103-B61B-9BCA22295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8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58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3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094891" y="2286000"/>
            <a:ext cx="5363333" cy="30802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ru-RU" dirty="0" err="1" smtClean="0"/>
              <a:t>DinerBot</a:t>
            </a:r>
            <a:r>
              <a:rPr lang="ru-RU" b="0" dirty="0" smtClean="0"/>
              <a:t>.</a:t>
            </a:r>
            <a:br>
              <a:rPr lang="ru-RU" b="0" dirty="0" smtClean="0"/>
            </a:br>
            <a:r>
              <a:rPr lang="ru-RU" b="0" dirty="0" smtClean="0"/>
              <a:t>Заказ через бота.</a:t>
            </a:r>
            <a:endParaRPr lang="ru-RU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91200" y="193431"/>
            <a:ext cx="7761600" cy="55364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/>
              <a:t>Dinerbot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97" y="2191902"/>
            <a:ext cx="4962254" cy="33480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2" y="1476838"/>
            <a:ext cx="2333354" cy="4778200"/>
          </a:xfrm>
          <a:prstGeom prst="rect">
            <a:avLst/>
          </a:prstGeom>
        </p:spPr>
      </p:pic>
      <p:sp>
        <p:nvSpPr>
          <p:cNvPr id="8" name="Shape 60"/>
          <p:cNvSpPr txBox="1"/>
          <p:nvPr/>
        </p:nvSpPr>
        <p:spPr>
          <a:xfrm>
            <a:off x="671920" y="672070"/>
            <a:ext cx="7942846" cy="67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состоит из двух компонентов: бот в телеграме и панель управления. Панель работает на любом устройстве где есть браузер. Далее представлен пример заказа в боте и то, как он отображается в кафе.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961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91200" y="193096"/>
            <a:ext cx="7761600" cy="47511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П</a:t>
            </a:r>
            <a:r>
              <a:rPr lang="ru-RU" dirty="0" smtClean="0"/>
              <a:t>роцесс заказа в боте</a:t>
            </a:r>
            <a:endParaRPr lang="en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" y="635180"/>
            <a:ext cx="1482536" cy="26369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38" y="635180"/>
            <a:ext cx="1482535" cy="26369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25" y="635180"/>
            <a:ext cx="1479467" cy="263147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4" y="668215"/>
            <a:ext cx="1479467" cy="2631478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2083777" y="2039815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240823" y="2039815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377354" y="2060330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074653" y="5075757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231699" y="5087480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368230" y="5099203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 60"/>
          <p:cNvSpPr txBox="1"/>
          <p:nvPr/>
        </p:nvSpPr>
        <p:spPr>
          <a:xfrm>
            <a:off x="509810" y="3214531"/>
            <a:ext cx="1505664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бота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60"/>
          <p:cNvSpPr txBox="1"/>
          <p:nvPr/>
        </p:nvSpPr>
        <p:spPr>
          <a:xfrm>
            <a:off x="2689325" y="3213553"/>
            <a:ext cx="1487911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Выбираем кафе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60"/>
          <p:cNvSpPr txBox="1"/>
          <p:nvPr/>
        </p:nvSpPr>
        <p:spPr>
          <a:xfrm>
            <a:off x="4886611" y="3200612"/>
            <a:ext cx="1337988" cy="370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Нажали меню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60"/>
          <p:cNvSpPr txBox="1"/>
          <p:nvPr/>
        </p:nvSpPr>
        <p:spPr>
          <a:xfrm>
            <a:off x="6950204" y="3205978"/>
            <a:ext cx="1571215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Выбрали раздел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" y="3708742"/>
            <a:ext cx="1479467" cy="2631478"/>
          </a:xfrm>
          <a:prstGeom prst="rect">
            <a:avLst/>
          </a:prstGeom>
        </p:spPr>
      </p:pic>
      <p:sp>
        <p:nvSpPr>
          <p:cNvPr id="34" name="Shape 60"/>
          <p:cNvSpPr txBox="1"/>
          <p:nvPr/>
        </p:nvSpPr>
        <p:spPr>
          <a:xfrm>
            <a:off x="508616" y="6283898"/>
            <a:ext cx="1563489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блюдо в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01" y="3708742"/>
            <a:ext cx="1479466" cy="2631478"/>
          </a:xfrm>
          <a:prstGeom prst="rect">
            <a:avLst/>
          </a:prstGeom>
        </p:spPr>
      </p:pic>
      <p:sp>
        <p:nvSpPr>
          <p:cNvPr id="36" name="Shape 60"/>
          <p:cNvSpPr txBox="1"/>
          <p:nvPr/>
        </p:nvSpPr>
        <p:spPr>
          <a:xfrm>
            <a:off x="2728764" y="6240163"/>
            <a:ext cx="1384677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Нажали оплатить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73" y="3643440"/>
            <a:ext cx="1482535" cy="2636935"/>
          </a:xfrm>
          <a:prstGeom prst="rect">
            <a:avLst/>
          </a:prstGeom>
        </p:spPr>
      </p:pic>
      <p:sp>
        <p:nvSpPr>
          <p:cNvPr id="40" name="Shape 60"/>
          <p:cNvSpPr txBox="1"/>
          <p:nvPr/>
        </p:nvSpPr>
        <p:spPr>
          <a:xfrm>
            <a:off x="4723278" y="6240163"/>
            <a:ext cx="1592899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Оплата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ApplePay,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карта)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5" y="3653610"/>
            <a:ext cx="1479466" cy="2631478"/>
          </a:xfrm>
          <a:prstGeom prst="rect">
            <a:avLst/>
          </a:prstGeom>
        </p:spPr>
      </p:pic>
      <p:sp>
        <p:nvSpPr>
          <p:cNvPr id="42" name="Shape 60"/>
          <p:cNvSpPr txBox="1"/>
          <p:nvPr/>
        </p:nvSpPr>
        <p:spPr>
          <a:xfrm>
            <a:off x="7020623" y="6240163"/>
            <a:ext cx="1409048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Оплачено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91200" y="724626"/>
            <a:ext cx="7761600" cy="55364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ru-RU" dirty="0" smtClean="0"/>
              <a:t>А так же…</a:t>
            </a:r>
            <a:endParaRPr lang="ru-RU" dirty="0"/>
          </a:p>
        </p:txBody>
      </p:sp>
      <p:sp>
        <p:nvSpPr>
          <p:cNvPr id="8" name="Shape 60"/>
          <p:cNvSpPr txBox="1"/>
          <p:nvPr/>
        </p:nvSpPr>
        <p:spPr>
          <a:xfrm>
            <a:off x="527538" y="5838091"/>
            <a:ext cx="2409093" cy="699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Отложенный заказ. Вы будете точно знать когда придет клиент.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0" y="1978267"/>
            <a:ext cx="2170066" cy="38598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" y="1978268"/>
            <a:ext cx="2170065" cy="38598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61" y="1978267"/>
            <a:ext cx="2170139" cy="3859953"/>
          </a:xfrm>
          <a:prstGeom prst="rect">
            <a:avLst/>
          </a:prstGeom>
        </p:spPr>
      </p:pic>
      <p:sp>
        <p:nvSpPr>
          <p:cNvPr id="11" name="Shape 60"/>
          <p:cNvSpPr txBox="1"/>
          <p:nvPr/>
        </p:nvSpPr>
        <p:spPr>
          <a:xfrm>
            <a:off x="3478101" y="5838090"/>
            <a:ext cx="2409093" cy="699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Разные способы оплаты, включая оплату наличными в заведении.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Shape 60"/>
          <p:cNvSpPr txBox="1"/>
          <p:nvPr/>
        </p:nvSpPr>
        <p:spPr>
          <a:xfrm>
            <a:off x="6282661" y="5838089"/>
            <a:ext cx="2409093" cy="699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с Яндекс Кассой, Сбербанком и другими провайдерами.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550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91200" y="123273"/>
            <a:ext cx="7761600" cy="6238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Заказ в панели управления</a:t>
            </a:r>
            <a:endParaRPr lang="en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" y="873181"/>
            <a:ext cx="3279872" cy="24678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23" y="865360"/>
            <a:ext cx="3279872" cy="245990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" y="3824653"/>
            <a:ext cx="3279872" cy="246149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29" y="3821453"/>
            <a:ext cx="3267085" cy="2467896"/>
          </a:xfrm>
          <a:prstGeom prst="rect">
            <a:avLst/>
          </a:prstGeom>
        </p:spPr>
      </p:pic>
      <p:sp>
        <p:nvSpPr>
          <p:cNvPr id="13" name="Shape 60"/>
          <p:cNvSpPr txBox="1"/>
          <p:nvPr/>
        </p:nvSpPr>
        <p:spPr>
          <a:xfrm>
            <a:off x="691200" y="3341076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Приходит новый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Shape 60"/>
          <p:cNvSpPr txBox="1"/>
          <p:nvPr/>
        </p:nvSpPr>
        <p:spPr>
          <a:xfrm>
            <a:off x="5268529" y="3300045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Клиент добавил блюда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Shape 60"/>
          <p:cNvSpPr txBox="1"/>
          <p:nvPr/>
        </p:nvSpPr>
        <p:spPr>
          <a:xfrm>
            <a:off x="571039" y="6286149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Клиент оплатил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Shape 60"/>
          <p:cNvSpPr txBox="1"/>
          <p:nvPr/>
        </p:nvSpPr>
        <p:spPr>
          <a:xfrm>
            <a:off x="5388690" y="6235541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Заказ отмечается как выполненный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220308" y="2039815"/>
            <a:ext cx="87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144108" y="4988169"/>
            <a:ext cx="87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414342" y="1613674"/>
            <a:ext cx="8315315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12000" dirty="0" smtClean="0">
                <a:solidFill>
                  <a:srgbClr val="4ECDC4"/>
                </a:solidFill>
              </a:rPr>
              <a:t>Контакты</a:t>
            </a:r>
            <a:endParaRPr lang="en" sz="12000" dirty="0">
              <a:solidFill>
                <a:srgbClr val="4ECDC4"/>
              </a:solidFill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701982" y="2917881"/>
            <a:ext cx="6032926" cy="8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4000" b="1" dirty="0" smtClean="0"/>
              <a:t>Остались вопросы?</a:t>
            </a:r>
            <a:endParaRPr lang="en" sz="4000" b="1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54F5B"/>
                </a:solidFill>
              </a:rPr>
              <a:t>Вы можете связаться с нами здесь:</a:t>
            </a:r>
            <a:endParaRPr lang="en" sz="2000" dirty="0">
              <a:solidFill>
                <a:srgbClr val="454F5B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54F5B"/>
                </a:solidFill>
              </a:rPr>
              <a:t>Наш сайт: </a:t>
            </a:r>
            <a:r>
              <a:rPr lang="en-US" sz="2000" dirty="0" smtClean="0"/>
              <a:t>dinerbot.karhouse.org</a:t>
            </a:r>
            <a:endParaRPr lang="en" sz="2000" dirty="0">
              <a:solidFill>
                <a:srgbClr val="454F5B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54F5B"/>
                </a:solidFill>
              </a:rPr>
              <a:t>Телефон: </a:t>
            </a:r>
            <a:r>
              <a:rPr lang="ru-RU" sz="2000" dirty="0"/>
              <a:t>+7 (977) 811 50 </a:t>
            </a:r>
            <a:r>
              <a:rPr lang="ru-RU" sz="2000" dirty="0" smtClean="0"/>
              <a:t>20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Facebook</a:t>
            </a:r>
            <a:r>
              <a:rPr lang="ru-RU" sz="2000" dirty="0" smtClean="0"/>
              <a:t>: </a:t>
            </a:r>
            <a:r>
              <a:rPr lang="en-US" sz="2000" dirty="0"/>
              <a:t>fb.me/</a:t>
            </a:r>
            <a:r>
              <a:rPr lang="en-US" sz="2000" dirty="0" err="1"/>
              <a:t>Dinerbot</a:t>
            </a:r>
            <a:endParaRPr lang="en" sz="2000" dirty="0"/>
          </a:p>
        </p:txBody>
      </p:sp>
      <p:sp>
        <p:nvSpPr>
          <p:cNvPr id="333" name="Shape 333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145</Words>
  <Application>Microsoft Office PowerPoint</Application>
  <PresentationFormat>Экран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Montserrat</vt:lpstr>
      <vt:lpstr>Desdemona template</vt:lpstr>
      <vt:lpstr>DinerBot. Заказ через бота.</vt:lpstr>
      <vt:lpstr>Dinerbot</vt:lpstr>
      <vt:lpstr>Процесс заказа в боте</vt:lpstr>
      <vt:lpstr>А так же…</vt:lpstr>
      <vt:lpstr>Заказ в панели управления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DinerBot - бот, который изменит ваш ресторан</dc:title>
  <dc:creator>User</dc:creator>
  <cp:lastModifiedBy>User</cp:lastModifiedBy>
  <cp:revision>24</cp:revision>
  <dcterms:modified xsi:type="dcterms:W3CDTF">2018-01-18T12:53:21Z</dcterms:modified>
</cp:coreProperties>
</file>