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7" r:id="rId3"/>
    <p:sldId id="261" r:id="rId4"/>
    <p:sldId id="286" r:id="rId5"/>
    <p:sldId id="284" r:id="rId6"/>
    <p:sldId id="285" r:id="rId7"/>
    <p:sldId id="273" r:id="rId8"/>
    <p:sldId id="279" r:id="rId9"/>
  </p:sldIdLst>
  <p:sldSz cx="9144000" cy="6858000" type="screen4x3"/>
  <p:notesSz cx="6858000" cy="9144000"/>
  <p:embeddedFontLst>
    <p:embeddedFont>
      <p:font typeface="Montserrat" panose="020B0604020202020204" charset="-52"/>
      <p:regular r:id="rId11"/>
      <p:bold r:id="rId12"/>
      <p:italic r:id="rId13"/>
      <p:boldItalic r:id="rId14"/>
    </p:embeddedFont>
  </p:embeddedFont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CDC4"/>
    <a:srgbClr val="63BCF9"/>
    <a:srgbClr val="66F666"/>
    <a:srgbClr val="FCF860"/>
    <a:srgbClr val="E9F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D41C47-EF1A-4103-B61B-9BCA22295A7D}">
  <a:tblStyle styleId="{18D41C47-EF1A-4103-B61B-9BCA22295A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hape 50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9218" name="Shape 51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hape 55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1266" name="Shape 5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alt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83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3314" name="Shape 8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alt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83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3314" name="Shape 8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171408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55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5362" name="Shape 5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alt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83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7410" name="Shape 8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alt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199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9458" name="Shape 200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alt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hape 326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1506" name="Shape 327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C7F46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0"/>
          <p:cNvSpPr>
            <a:spLocks noChangeArrowheads="1"/>
          </p:cNvSpPr>
          <p:nvPr/>
        </p:nvSpPr>
        <p:spPr bwMode="auto">
          <a:xfrm>
            <a:off x="6208713" y="5619750"/>
            <a:ext cx="2249487" cy="138113"/>
          </a:xfrm>
          <a:prstGeom prst="rect">
            <a:avLst/>
          </a:prstGeom>
          <a:solidFill>
            <a:srgbClr val="4ECD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012325" y="2960550"/>
            <a:ext cx="5445900" cy="2405700"/>
          </a:xfrm>
          <a:prstGeom prst="rect">
            <a:avLst/>
          </a:prstGeom>
        </p:spPr>
        <p:txBody>
          <a:bodyPr/>
          <a:lstStyle>
            <a:lvl1pPr lvl="0" algn="r">
              <a:spcBef>
                <a:spcPts val="0"/>
              </a:spcBef>
              <a:buSzPts val="4800"/>
              <a:buNone/>
              <a:defRPr sz="4800"/>
            </a:lvl1pPr>
            <a:lvl2pPr lvl="1" algn="r">
              <a:spcBef>
                <a:spcPts val="0"/>
              </a:spcBef>
              <a:buSzPts val="6000"/>
              <a:buNone/>
              <a:defRPr sz="6000"/>
            </a:lvl2pPr>
            <a:lvl3pPr lvl="2" algn="r">
              <a:spcBef>
                <a:spcPts val="0"/>
              </a:spcBef>
              <a:buSzPts val="6000"/>
              <a:buNone/>
              <a:defRPr sz="6000"/>
            </a:lvl3pPr>
            <a:lvl4pPr lvl="3" algn="r">
              <a:spcBef>
                <a:spcPts val="0"/>
              </a:spcBef>
              <a:buSzPts val="6000"/>
              <a:buNone/>
              <a:defRPr sz="6000"/>
            </a:lvl4pPr>
            <a:lvl5pPr lvl="4" algn="r">
              <a:spcBef>
                <a:spcPts val="0"/>
              </a:spcBef>
              <a:buSzPts val="6000"/>
              <a:buNone/>
              <a:defRPr sz="6000"/>
            </a:lvl5pPr>
            <a:lvl6pPr lvl="5" algn="r">
              <a:spcBef>
                <a:spcPts val="0"/>
              </a:spcBef>
              <a:buSzPts val="6000"/>
              <a:buNone/>
              <a:defRPr sz="6000"/>
            </a:lvl6pPr>
            <a:lvl7pPr lvl="6" algn="r">
              <a:spcBef>
                <a:spcPts val="0"/>
              </a:spcBef>
              <a:buSzPts val="6000"/>
              <a:buNone/>
              <a:defRPr sz="6000"/>
            </a:lvl7pPr>
            <a:lvl8pPr lvl="7" algn="r">
              <a:spcBef>
                <a:spcPts val="0"/>
              </a:spcBef>
              <a:buSzPts val="6000"/>
              <a:buNone/>
              <a:defRPr sz="6000"/>
            </a:lvl8pPr>
            <a:lvl9pPr lvl="8" algn="r">
              <a:spcBef>
                <a:spcPts val="0"/>
              </a:spcBef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016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"/>
          <p:cNvSpPr>
            <a:spLocks noChangeArrowheads="1"/>
          </p:cNvSpPr>
          <p:nvPr/>
        </p:nvSpPr>
        <p:spPr bwMode="auto">
          <a:xfrm>
            <a:off x="812800" y="1506538"/>
            <a:ext cx="1533525" cy="138112"/>
          </a:xfrm>
          <a:prstGeom prst="rect">
            <a:avLst/>
          </a:prstGeom>
          <a:solidFill>
            <a:srgbClr val="4ECD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sp>
        <p:nvSpPr>
          <p:cNvPr id="5" name="Shape 25"/>
          <p:cNvSpPr>
            <a:spLocks noChangeArrowheads="1"/>
          </p:cNvSpPr>
          <p:nvPr/>
        </p:nvSpPr>
        <p:spPr bwMode="auto">
          <a:xfrm>
            <a:off x="0" y="0"/>
            <a:ext cx="138113" cy="6858000"/>
          </a:xfrm>
          <a:prstGeom prst="rect">
            <a:avLst/>
          </a:prstGeom>
          <a:solidFill>
            <a:srgbClr val="C7F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40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"/>
          <p:cNvSpPr>
            <a:spLocks noChangeArrowheads="1"/>
          </p:cNvSpPr>
          <p:nvPr/>
        </p:nvSpPr>
        <p:spPr bwMode="auto">
          <a:xfrm>
            <a:off x="812800" y="1506538"/>
            <a:ext cx="1533525" cy="138112"/>
          </a:xfrm>
          <a:prstGeom prst="rect">
            <a:avLst/>
          </a:prstGeom>
          <a:solidFill>
            <a:srgbClr val="4ECD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sp>
        <p:nvSpPr>
          <p:cNvPr id="6" name="Shape 31"/>
          <p:cNvSpPr>
            <a:spLocks noChangeArrowheads="1"/>
          </p:cNvSpPr>
          <p:nvPr/>
        </p:nvSpPr>
        <p:spPr bwMode="auto">
          <a:xfrm>
            <a:off x="0" y="0"/>
            <a:ext cx="138113" cy="6858000"/>
          </a:xfrm>
          <a:prstGeom prst="rect">
            <a:avLst/>
          </a:prstGeom>
          <a:solidFill>
            <a:srgbClr val="C7F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85500" y="1857900"/>
            <a:ext cx="3767400" cy="4710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616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7"/>
          <p:cNvSpPr>
            <a:spLocks noChangeArrowheads="1"/>
          </p:cNvSpPr>
          <p:nvPr/>
        </p:nvSpPr>
        <p:spPr bwMode="auto">
          <a:xfrm>
            <a:off x="812800" y="1506538"/>
            <a:ext cx="1533525" cy="138112"/>
          </a:xfrm>
          <a:prstGeom prst="rect">
            <a:avLst/>
          </a:prstGeom>
          <a:solidFill>
            <a:srgbClr val="4ECD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sp>
        <p:nvSpPr>
          <p:cNvPr id="7" name="Shape 38"/>
          <p:cNvSpPr>
            <a:spLocks noChangeArrowheads="1"/>
          </p:cNvSpPr>
          <p:nvPr/>
        </p:nvSpPr>
        <p:spPr bwMode="auto">
          <a:xfrm>
            <a:off x="0" y="0"/>
            <a:ext cx="138113" cy="6858000"/>
          </a:xfrm>
          <a:prstGeom prst="rect">
            <a:avLst/>
          </a:prstGeom>
          <a:solidFill>
            <a:srgbClr val="C7F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91200" y="1857900"/>
            <a:ext cx="2501700" cy="47100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ts val="2000"/>
              <a:buChar char="▣"/>
              <a:defRPr sz="2000"/>
            </a:lvl1pPr>
            <a:lvl2pPr lvl="1" rtl="0">
              <a:spcBef>
                <a:spcPts val="0"/>
              </a:spcBef>
              <a:buSzPts val="2000"/>
              <a:buChar char="□"/>
              <a:defRPr/>
            </a:lvl2pPr>
            <a:lvl3pPr lvl="2" rtl="0">
              <a:spcBef>
                <a:spcPts val="0"/>
              </a:spcBef>
              <a:buSzPts val="2000"/>
              <a:buChar char="■"/>
              <a:defRPr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3321088" y="1857900"/>
            <a:ext cx="2501700" cy="47100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ts val="2000"/>
              <a:buChar char="▣"/>
              <a:defRPr sz="2000"/>
            </a:lvl1pPr>
            <a:lvl2pPr lvl="1" rtl="0">
              <a:spcBef>
                <a:spcPts val="0"/>
              </a:spcBef>
              <a:buSzPts val="2000"/>
              <a:buChar char="□"/>
              <a:defRPr/>
            </a:lvl2pPr>
            <a:lvl3pPr lvl="2" rtl="0">
              <a:spcBef>
                <a:spcPts val="0"/>
              </a:spcBef>
              <a:buSzPts val="2000"/>
              <a:buChar char="■"/>
              <a:defRPr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5950976" y="1857900"/>
            <a:ext cx="2501700" cy="47100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ts val="2000"/>
              <a:buChar char="▣"/>
              <a:defRPr sz="2000"/>
            </a:lvl1pPr>
            <a:lvl2pPr lvl="1" rtl="0">
              <a:spcBef>
                <a:spcPts val="0"/>
              </a:spcBef>
              <a:buSzPts val="2000"/>
              <a:buChar char="□"/>
              <a:defRPr/>
            </a:lvl2pPr>
            <a:lvl3pPr lvl="2" rtl="0">
              <a:spcBef>
                <a:spcPts val="0"/>
              </a:spcBef>
              <a:buSzPts val="2000"/>
              <a:buChar char="■"/>
              <a:defRPr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656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4ECDC4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8"/>
          <p:cNvSpPr>
            <a:spLocks noChangeArrowheads="1"/>
          </p:cNvSpPr>
          <p:nvPr/>
        </p:nvSpPr>
        <p:spPr bwMode="auto">
          <a:xfrm>
            <a:off x="0" y="6719888"/>
            <a:ext cx="9144000" cy="138112"/>
          </a:xfrm>
          <a:prstGeom prst="rect">
            <a:avLst/>
          </a:prstGeom>
          <a:solidFill>
            <a:srgbClr val="C7F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3601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690563" y="635000"/>
            <a:ext cx="77628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Arial" panose="020B0604020202020204" pitchFamily="34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690563" y="1811338"/>
            <a:ext cx="7762875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hape 53"/>
          <p:cNvSpPr txBox="1">
            <a:spLocks noGrp="1"/>
          </p:cNvSpPr>
          <p:nvPr>
            <p:ph type="ctrTitle"/>
          </p:nvPr>
        </p:nvSpPr>
        <p:spPr>
          <a:xfrm>
            <a:off x="2945423" y="2286000"/>
            <a:ext cx="5512777" cy="30797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454F5B"/>
              </a:buClr>
              <a:buFont typeface="Montserrat" charset="-52"/>
              <a:buNone/>
            </a:pPr>
            <a:r>
              <a:rPr lang="en-US" altLang="ru-RU" b="1" dirty="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Hotel</a:t>
            </a:r>
            <a:r>
              <a:rPr lang="ru-RU" altLang="ru-RU" b="1" dirty="0" err="1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Bot</a:t>
            </a:r>
            <a:r>
              <a:rPr lang="ru-RU" altLang="ru-RU" b="1" dirty="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- система автоматизации </a:t>
            </a:r>
            <a:br>
              <a:rPr lang="ru-RU" altLang="ru-RU" b="1" dirty="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</a:br>
            <a:r>
              <a:rPr lang="ru-RU" altLang="ru-RU" b="1" dirty="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гостиничного </a:t>
            </a:r>
            <a:br>
              <a:rPr lang="ru-RU" altLang="ru-RU" b="1" dirty="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</a:br>
            <a:r>
              <a:rPr lang="ru-RU" altLang="ru-RU" b="1" dirty="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бизнеса</a:t>
            </a:r>
            <a:r>
              <a:rPr lang="ru-RU" altLang="ru-RU" dirty="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 </a:t>
            </a:r>
            <a:endParaRPr lang="ru-RU" altLang="ru-RU" dirty="0" smtClean="0">
              <a:solidFill>
                <a:srgbClr val="454F5B"/>
              </a:solidFill>
              <a:latin typeface="Montserrat" charset="-52"/>
              <a:cs typeface="Arial" panose="020B0604020202020204" pitchFamily="34" charset="0"/>
              <a:sym typeface="Montserrat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hape 58"/>
          <p:cNvSpPr txBox="1">
            <a:spLocks noGrp="1"/>
          </p:cNvSpPr>
          <p:nvPr>
            <p:ph type="title"/>
          </p:nvPr>
        </p:nvSpPr>
        <p:spPr>
          <a:xfrm>
            <a:off x="690563" y="646113"/>
            <a:ext cx="7762875" cy="6572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454F5B"/>
              </a:buClr>
              <a:buFont typeface="Montserrat" charset="-52"/>
              <a:buNone/>
            </a:pPr>
            <a:r>
              <a:rPr lang="ru-RU" altLang="ru-RU" sz="3000" b="1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Телеграм-бот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690563" y="3333749"/>
            <a:ext cx="3670300" cy="13261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ru-RU" altLang="ru-RU" sz="1200" b="1" dirty="0" smtClean="0">
                <a:solidFill>
                  <a:srgbClr val="4ECDC4"/>
                </a:solidFill>
                <a:latin typeface="Montserrat" charset="-52"/>
                <a:sym typeface="Montserrat" charset="-52"/>
              </a:rPr>
              <a:t>Мультиязычность</a:t>
            </a:r>
            <a:endParaRPr lang="ru-RU" altLang="ru-RU" sz="1200" b="1" dirty="0">
              <a:solidFill>
                <a:srgbClr val="4ECDC4"/>
              </a:solidFill>
              <a:latin typeface="Montserrat" charset="-52"/>
              <a:sym typeface="Montserrat" charset="-52"/>
            </a:endParaRPr>
          </a:p>
          <a:p>
            <a:pPr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ru-RU" altLang="ru-RU" sz="1200" dirty="0" smtClean="0">
                <a:solidFill>
                  <a:srgbClr val="454F5B"/>
                </a:solidFill>
                <a:latin typeface="Montserrat" charset="-52"/>
              </a:rPr>
              <a:t>Поддержка множества языков позволит гостям даже из самых далеких стран, не владеющих чужими языками, воспользоваться всеми вашими услугами без общения с персоналом.</a:t>
            </a:r>
            <a:endParaRPr lang="ru-RU" altLang="ru-RU" sz="1200" dirty="0">
              <a:solidFill>
                <a:srgbClr val="454F5B"/>
              </a:solidFill>
              <a:latin typeface="Montserrat" charset="-52"/>
              <a:sym typeface="Montserrat" charset="-52"/>
            </a:endParaRPr>
          </a:p>
          <a:p>
            <a:pPr>
              <a:spcBef>
                <a:spcPts val="600"/>
              </a:spcBef>
            </a:pPr>
            <a:endParaRPr lang="ru-RU" altLang="ru-RU" sz="1200" dirty="0">
              <a:solidFill>
                <a:srgbClr val="454F5B"/>
              </a:solidFill>
              <a:latin typeface="Montserrat" charset="-52"/>
              <a:sym typeface="Montserrat" charset="-52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690563" y="4733193"/>
            <a:ext cx="3830637" cy="973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ru-RU" altLang="ru-RU" sz="1200" b="1" dirty="0">
                <a:solidFill>
                  <a:srgbClr val="4ECDC4"/>
                </a:solidFill>
                <a:latin typeface="Montserrat" charset="-52"/>
              </a:rPr>
              <a:t>Без установки приложений</a:t>
            </a:r>
          </a:p>
          <a:p>
            <a:pPr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ru-RU" altLang="ru-RU" sz="1200" dirty="0">
                <a:solidFill>
                  <a:srgbClr val="454F5B"/>
                </a:solidFill>
                <a:latin typeface="Montserrat" charset="-52"/>
              </a:rPr>
              <a:t>Бот прост в использовании и невероятно быстр, не нужно загружать приложения и тратить трафик.</a:t>
            </a:r>
            <a:endParaRPr lang="ru-RU" altLang="ru-RU" sz="1200" dirty="0">
              <a:solidFill>
                <a:srgbClr val="454F5B"/>
              </a:solidFill>
              <a:latin typeface="Montserrat" charset="-52"/>
              <a:sym typeface="Montserrat" charset="-52"/>
            </a:endParaRPr>
          </a:p>
        </p:txBody>
      </p:sp>
      <p:pic>
        <p:nvPicPr>
          <p:cNvPr id="10244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1069975"/>
            <a:ext cx="2333625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Shape 59"/>
          <p:cNvSpPr txBox="1">
            <a:spLocks noChangeArrowheads="1"/>
          </p:cNvSpPr>
          <p:nvPr/>
        </p:nvSpPr>
        <p:spPr bwMode="auto">
          <a:xfrm>
            <a:off x="690563" y="2120900"/>
            <a:ext cx="36703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indent="-698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ru-RU" altLang="ru-RU" sz="1200" b="1" dirty="0" smtClean="0">
                <a:solidFill>
                  <a:srgbClr val="4ECDC4"/>
                </a:solidFill>
                <a:latin typeface="Montserrat" charset="-52"/>
              </a:rPr>
              <a:t>Все ваши услуги в одном месте</a:t>
            </a:r>
            <a:endParaRPr lang="ru-RU" altLang="ru-RU" sz="1200" dirty="0">
              <a:solidFill>
                <a:srgbClr val="454F5B"/>
              </a:solidFill>
              <a:latin typeface="Montserrat" charset="-52"/>
            </a:endParaRPr>
          </a:p>
          <a:p>
            <a:pPr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ru-RU" altLang="ru-RU" sz="1200" dirty="0">
                <a:solidFill>
                  <a:srgbClr val="454F5B"/>
                </a:solidFill>
                <a:latin typeface="Montserrat" charset="-52"/>
              </a:rPr>
              <a:t>Ваши </a:t>
            </a:r>
            <a:r>
              <a:rPr lang="ru-RU" altLang="ru-RU" sz="1200" dirty="0" smtClean="0">
                <a:solidFill>
                  <a:srgbClr val="454F5B"/>
                </a:solidFill>
                <a:latin typeface="Montserrat" charset="-52"/>
              </a:rPr>
              <a:t>гости смогут легко ознакомиться со всеми услугами и мгновенно заказать их прямо со своего телефона.</a:t>
            </a:r>
            <a:endParaRPr lang="ru-RU" altLang="ru-RU" sz="1200" dirty="0">
              <a:solidFill>
                <a:srgbClr val="454F5B"/>
              </a:solidFill>
              <a:latin typeface="Montserrat" charset="-52"/>
              <a:sym typeface="Montserrat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hape 86"/>
          <p:cNvSpPr txBox="1">
            <a:spLocks noGrp="1"/>
          </p:cNvSpPr>
          <p:nvPr>
            <p:ph type="title"/>
          </p:nvPr>
        </p:nvSpPr>
        <p:spPr>
          <a:xfrm>
            <a:off x="690563" y="319088"/>
            <a:ext cx="7762875" cy="588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454F5B"/>
              </a:buClr>
              <a:buFont typeface="Montserrat" charset="-52"/>
              <a:buNone/>
            </a:pPr>
            <a:r>
              <a:rPr lang="ru-RU" altLang="ru-RU" sz="3000" b="1" dirty="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Большие возможности</a:t>
            </a:r>
          </a:p>
        </p:txBody>
      </p:sp>
      <p:pic>
        <p:nvPicPr>
          <p:cNvPr id="12290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5363" y="2082800"/>
            <a:ext cx="2071687" cy="368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Shape 59"/>
          <p:cNvSpPr txBox="1">
            <a:spLocks noChangeArrowheads="1"/>
          </p:cNvSpPr>
          <p:nvPr/>
        </p:nvSpPr>
        <p:spPr bwMode="auto">
          <a:xfrm>
            <a:off x="690563" y="908050"/>
            <a:ext cx="7386637" cy="75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indent="-698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ru-RU" altLang="ru-RU" sz="1200" dirty="0" smtClean="0">
                <a:solidFill>
                  <a:srgbClr val="454F5B"/>
                </a:solidFill>
                <a:latin typeface="Montserrat" charset="-52"/>
              </a:rPr>
              <a:t>С помощью своего смартфона гости смогут без общения с персоналом воспользоваться всеми вашими услугами и сервисами.</a:t>
            </a:r>
            <a:endParaRPr lang="ru-RU" altLang="ru-RU" sz="1200" dirty="0">
              <a:solidFill>
                <a:srgbClr val="454F5B"/>
              </a:solidFill>
              <a:latin typeface="Montserrat" charset="-52"/>
              <a:sym typeface="Montserrat" charset="-52"/>
            </a:endParaRPr>
          </a:p>
        </p:txBody>
      </p:sp>
      <p:pic>
        <p:nvPicPr>
          <p:cNvPr id="12292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356" y="2085623"/>
            <a:ext cx="2070100" cy="3682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082800"/>
            <a:ext cx="2071688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Shape 59"/>
          <p:cNvSpPr txBox="1">
            <a:spLocks noChangeArrowheads="1"/>
          </p:cNvSpPr>
          <p:nvPr/>
        </p:nvSpPr>
        <p:spPr bwMode="auto">
          <a:xfrm>
            <a:off x="690563" y="5772150"/>
            <a:ext cx="2071687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indent="-698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ru-RU" altLang="ru-RU" sz="1200" dirty="0" smtClean="0">
                <a:solidFill>
                  <a:srgbClr val="454F5B"/>
                </a:solidFill>
                <a:latin typeface="Montserrat" charset="-52"/>
              </a:rPr>
              <a:t>Доступ ко множеству услуг.</a:t>
            </a:r>
            <a:endParaRPr lang="ru-RU" altLang="ru-RU" sz="1200" dirty="0">
              <a:solidFill>
                <a:srgbClr val="454F5B"/>
              </a:solidFill>
              <a:latin typeface="Montserrat" charset="-52"/>
              <a:sym typeface="Montserrat" charset="-52"/>
            </a:endParaRPr>
          </a:p>
        </p:txBody>
      </p:sp>
      <p:sp>
        <p:nvSpPr>
          <p:cNvPr id="12295" name="Shape 59"/>
          <p:cNvSpPr txBox="1">
            <a:spLocks noChangeArrowheads="1"/>
          </p:cNvSpPr>
          <p:nvPr/>
        </p:nvSpPr>
        <p:spPr bwMode="auto">
          <a:xfrm>
            <a:off x="3536950" y="5770563"/>
            <a:ext cx="2070100" cy="67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indent="-698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ru-RU" altLang="ru-RU" sz="1200" dirty="0" smtClean="0">
                <a:solidFill>
                  <a:srgbClr val="454F5B"/>
                </a:solidFill>
                <a:latin typeface="Montserrat" charset="-52"/>
              </a:rPr>
              <a:t>Подробное меню вашего ресторана на ладони.</a:t>
            </a:r>
            <a:endParaRPr lang="ru-RU" altLang="ru-RU" sz="1200" dirty="0">
              <a:solidFill>
                <a:srgbClr val="454F5B"/>
              </a:solidFill>
              <a:latin typeface="Montserrat" charset="-52"/>
              <a:sym typeface="Montserrat" charset="-52"/>
            </a:endParaRPr>
          </a:p>
        </p:txBody>
      </p:sp>
      <p:sp>
        <p:nvSpPr>
          <p:cNvPr id="12296" name="Shape 59"/>
          <p:cNvSpPr txBox="1">
            <a:spLocks noChangeArrowheads="1"/>
          </p:cNvSpPr>
          <p:nvPr/>
        </p:nvSpPr>
        <p:spPr bwMode="auto">
          <a:xfrm>
            <a:off x="6381750" y="5772150"/>
            <a:ext cx="2071688" cy="67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indent="-698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ru-RU" altLang="ru-RU" sz="1200" dirty="0" smtClean="0">
                <a:solidFill>
                  <a:srgbClr val="454F5B"/>
                </a:solidFill>
                <a:latin typeface="Montserrat" charset="-52"/>
              </a:rPr>
              <a:t>Заказ блюд прямо в номер.</a:t>
            </a:r>
            <a:endParaRPr lang="ru-RU" altLang="ru-RU" sz="1200" dirty="0">
              <a:solidFill>
                <a:srgbClr val="454F5B"/>
              </a:solidFill>
              <a:latin typeface="Montserrat" charset="-52"/>
              <a:sym typeface="Montserrat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hape 86"/>
          <p:cNvSpPr txBox="1">
            <a:spLocks noGrp="1"/>
          </p:cNvSpPr>
          <p:nvPr>
            <p:ph type="title"/>
          </p:nvPr>
        </p:nvSpPr>
        <p:spPr>
          <a:xfrm>
            <a:off x="688121" y="316833"/>
            <a:ext cx="7762875" cy="588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454F5B"/>
              </a:buClr>
              <a:buFont typeface="Montserrat" charset="-52"/>
              <a:buNone/>
            </a:pPr>
            <a:r>
              <a:rPr lang="ru-RU" altLang="ru-RU" sz="3000" b="1" dirty="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Мультиязычность</a:t>
            </a:r>
          </a:p>
        </p:txBody>
      </p:sp>
      <p:pic>
        <p:nvPicPr>
          <p:cNvPr id="12290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5363" y="2082800"/>
            <a:ext cx="2071686" cy="368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Shape 59"/>
          <p:cNvSpPr txBox="1">
            <a:spLocks noChangeArrowheads="1"/>
          </p:cNvSpPr>
          <p:nvPr/>
        </p:nvSpPr>
        <p:spPr bwMode="auto">
          <a:xfrm>
            <a:off x="690563" y="908050"/>
            <a:ext cx="7386637" cy="75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indent="-698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ru-RU" altLang="ru-RU" sz="1200" dirty="0" smtClean="0">
                <a:solidFill>
                  <a:srgbClr val="454F5B"/>
                </a:solidFill>
                <a:latin typeface="Montserrat" charset="-52"/>
              </a:rPr>
              <a:t>Общение с гостем проходит на понятном ему языке.</a:t>
            </a:r>
            <a:endParaRPr lang="ru-RU" altLang="ru-RU" sz="1200" dirty="0">
              <a:solidFill>
                <a:srgbClr val="454F5B"/>
              </a:solidFill>
              <a:latin typeface="Montserrat" charset="-52"/>
              <a:sym typeface="Montserrat" charset="-52"/>
            </a:endParaRPr>
          </a:p>
        </p:txBody>
      </p:sp>
      <p:pic>
        <p:nvPicPr>
          <p:cNvPr id="12292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356" y="2085623"/>
            <a:ext cx="2070100" cy="3682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1750" y="2084260"/>
            <a:ext cx="2071688" cy="3684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4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58"/>
          <p:cNvSpPr txBox="1">
            <a:spLocks noGrp="1"/>
          </p:cNvSpPr>
          <p:nvPr>
            <p:ph type="title"/>
          </p:nvPr>
        </p:nvSpPr>
        <p:spPr>
          <a:xfrm>
            <a:off x="690563" y="635000"/>
            <a:ext cx="7762875" cy="6572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454F5B"/>
              </a:buClr>
              <a:buFont typeface="Montserrat" charset="-52"/>
              <a:buNone/>
            </a:pPr>
            <a:r>
              <a:rPr lang="ru-RU" altLang="ru-RU" sz="3000" b="1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Панель управления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690563" y="2260600"/>
            <a:ext cx="2800350" cy="1133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ru-RU" altLang="ru-RU" sz="1200" b="1">
                <a:solidFill>
                  <a:srgbClr val="4ECDC4"/>
                </a:solidFill>
                <a:latin typeface="Montserrat" charset="-52"/>
              </a:rPr>
              <a:t>Контролируйте заказы</a:t>
            </a:r>
          </a:p>
          <a:p>
            <a:pPr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ru-RU" altLang="ru-RU" sz="1200">
                <a:solidFill>
                  <a:srgbClr val="454F5B"/>
                </a:solidFill>
                <a:latin typeface="Montserrat" charset="-52"/>
              </a:rPr>
              <a:t>Все заказы, сделанные с помощью чат-бота будут моментально попадать на панель управления</a:t>
            </a:r>
            <a:r>
              <a:rPr lang="ru-RU" altLang="ru-RU"/>
              <a:t>.</a:t>
            </a:r>
            <a:endParaRPr lang="ru-RU" altLang="ru-RU" sz="1200">
              <a:solidFill>
                <a:srgbClr val="454F5B"/>
              </a:solidFill>
              <a:latin typeface="Montserrat" charset="-52"/>
              <a:sym typeface="Montserrat" charset="-52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690563" y="3394075"/>
            <a:ext cx="2800350" cy="128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ru-RU" altLang="ru-RU" sz="1200" b="1">
                <a:solidFill>
                  <a:srgbClr val="4ECDC4"/>
                </a:solidFill>
                <a:latin typeface="Montserrat" charset="-52"/>
              </a:rPr>
              <a:t>Редактируйте меню</a:t>
            </a:r>
          </a:p>
          <a:p>
            <a:pPr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ru-RU" altLang="ru-RU" sz="1200">
                <a:solidFill>
                  <a:srgbClr val="454F5B"/>
                </a:solidFill>
                <a:latin typeface="Montserrat" charset="-52"/>
              </a:rPr>
              <a:t>Создавайте и редактируйте блюда, добавляйте к ним подробное описание и фото, формируйте из них меню в несколько кликов.</a:t>
            </a:r>
            <a:endParaRPr lang="ru-RU" altLang="ru-RU" sz="1200">
              <a:solidFill>
                <a:srgbClr val="454F5B"/>
              </a:solidFill>
              <a:latin typeface="Montserrat" charset="-52"/>
              <a:sym typeface="Montserrat" charset="-52"/>
            </a:endParaRPr>
          </a:p>
        </p:txBody>
      </p:sp>
      <p:pic>
        <p:nvPicPr>
          <p:cNvPr id="14340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63" y="1887538"/>
            <a:ext cx="4962525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hape 60"/>
          <p:cNvSpPr txBox="1"/>
          <p:nvPr/>
        </p:nvSpPr>
        <p:spPr>
          <a:xfrm>
            <a:off x="690563" y="4676775"/>
            <a:ext cx="2800350" cy="1311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ru-RU" altLang="ru-RU" sz="1200" b="1">
                <a:solidFill>
                  <a:srgbClr val="4ECDC4"/>
                </a:solidFill>
                <a:latin typeface="Montserrat" charset="-52"/>
              </a:rPr>
              <a:t>Работает на чем угодно</a:t>
            </a:r>
          </a:p>
          <a:p>
            <a:pPr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ru-RU" altLang="ru-RU" sz="1200">
                <a:solidFill>
                  <a:srgbClr val="454F5B"/>
                </a:solidFill>
                <a:latin typeface="Montserrat" charset="-52"/>
              </a:rPr>
              <a:t>Панель управления открывается где угодно, будь то стационарный компьютер, ноутбук или планшет.</a:t>
            </a:r>
            <a:endParaRPr lang="ru-RU" altLang="ru-RU" sz="1200">
              <a:solidFill>
                <a:srgbClr val="454F5B"/>
              </a:solidFill>
              <a:latin typeface="Montserrat" charset="-52"/>
              <a:sym typeface="Montserrat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hape 86"/>
          <p:cNvSpPr txBox="1">
            <a:spLocks noGrp="1"/>
          </p:cNvSpPr>
          <p:nvPr>
            <p:ph type="title"/>
          </p:nvPr>
        </p:nvSpPr>
        <p:spPr>
          <a:xfrm>
            <a:off x="690563" y="123825"/>
            <a:ext cx="7762875" cy="623888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454F5B"/>
              </a:buClr>
              <a:buFont typeface="Montserrat" charset="-52"/>
              <a:buNone/>
            </a:pPr>
            <a:r>
              <a:rPr lang="ru-RU" altLang="ru-RU" sz="3000" b="1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Управление системой</a:t>
            </a:r>
          </a:p>
        </p:txBody>
      </p:sp>
      <p:pic>
        <p:nvPicPr>
          <p:cNvPr id="16386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057" y="2119313"/>
            <a:ext cx="3867149" cy="290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1719" y="2119313"/>
            <a:ext cx="3867149" cy="290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hape 60"/>
          <p:cNvSpPr txBox="1"/>
          <p:nvPr/>
        </p:nvSpPr>
        <p:spPr>
          <a:xfrm>
            <a:off x="690563" y="5019675"/>
            <a:ext cx="3881437" cy="1284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ru-RU" altLang="ru-RU" sz="1200" b="1">
                <a:solidFill>
                  <a:srgbClr val="4ECDC4"/>
                </a:solidFill>
                <a:latin typeface="Montserrat" charset="-52"/>
              </a:rPr>
              <a:t>Контролируйте заказы</a:t>
            </a:r>
          </a:p>
          <a:p>
            <a:pPr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ru-RU" altLang="ru-RU" sz="1200">
                <a:solidFill>
                  <a:srgbClr val="454F5B"/>
                </a:solidFill>
                <a:latin typeface="Montserrat" charset="-52"/>
              </a:rPr>
              <a:t>В панели управления видно все, что заказали ваши клиенты и все их пожелания, отмечайте заказы как выполненные и клиенту придет уведомление, что его заказ уже готовится.</a:t>
            </a:r>
            <a:endParaRPr lang="ru-RU" altLang="ru-RU" sz="1200">
              <a:solidFill>
                <a:srgbClr val="454F5B"/>
              </a:solidFill>
              <a:latin typeface="Montserrat" charset="-52"/>
              <a:sym typeface="Montserrat" charset="-52"/>
            </a:endParaRPr>
          </a:p>
        </p:txBody>
      </p:sp>
      <p:sp>
        <p:nvSpPr>
          <p:cNvPr id="7" name="Shape 60"/>
          <p:cNvSpPr txBox="1"/>
          <p:nvPr/>
        </p:nvSpPr>
        <p:spPr>
          <a:xfrm>
            <a:off x="4860925" y="5019675"/>
            <a:ext cx="3868738" cy="1284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ru-RU" altLang="ru-RU" sz="1200" b="1">
                <a:solidFill>
                  <a:srgbClr val="4ECDC4"/>
                </a:solidFill>
                <a:latin typeface="Montserrat" charset="-52"/>
              </a:rPr>
              <a:t>Редактируйте меню и блюда</a:t>
            </a:r>
          </a:p>
          <a:p>
            <a:pPr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ru-RU" altLang="ru-RU" sz="1200">
                <a:solidFill>
                  <a:srgbClr val="454F5B"/>
                </a:solidFill>
                <a:latin typeface="Montserrat" charset="-52"/>
              </a:rPr>
              <a:t>Создавайте несколько меню, множество блюд, добавляйте к ним картинки, составляйте подробное описание и многое другое.</a:t>
            </a:r>
            <a:endParaRPr lang="ru-RU" altLang="ru-RU" sz="1200">
              <a:solidFill>
                <a:srgbClr val="454F5B"/>
              </a:solidFill>
              <a:latin typeface="Montserrat" charset="-52"/>
              <a:sym typeface="Montserrat" charset="-52"/>
            </a:endParaRPr>
          </a:p>
        </p:txBody>
      </p:sp>
      <p:sp>
        <p:nvSpPr>
          <p:cNvPr id="16390" name="Shape 60"/>
          <p:cNvSpPr txBox="1">
            <a:spLocks noChangeArrowheads="1"/>
          </p:cNvSpPr>
          <p:nvPr/>
        </p:nvSpPr>
        <p:spPr bwMode="auto">
          <a:xfrm>
            <a:off x="690563" y="747713"/>
            <a:ext cx="80391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indent="-698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ru-RU" altLang="ru-RU" sz="1200">
                <a:solidFill>
                  <a:srgbClr val="454F5B"/>
                </a:solidFill>
                <a:latin typeface="Montserrat" charset="-52"/>
              </a:rPr>
              <a:t>Вся система управляется в вашей личной панели управления, вы можете тонко настроить ее, а так же вносить изменения в ассортимент в пару кликов.</a:t>
            </a:r>
            <a:endParaRPr lang="ru-RU" altLang="ru-RU" sz="1200">
              <a:solidFill>
                <a:srgbClr val="454F5B"/>
              </a:solidFill>
              <a:latin typeface="Montserrat" charset="-52"/>
              <a:sym typeface="Montserrat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hape 202"/>
          <p:cNvSpPr txBox="1">
            <a:spLocks noGrp="1"/>
          </p:cNvSpPr>
          <p:nvPr>
            <p:ph type="title"/>
          </p:nvPr>
        </p:nvSpPr>
        <p:spPr>
          <a:xfrm>
            <a:off x="690563" y="255588"/>
            <a:ext cx="7762875" cy="1036637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454F5B"/>
              </a:buClr>
              <a:buFont typeface="Montserrat" charset="-52"/>
              <a:buNone/>
            </a:pPr>
            <a:r>
              <a:rPr lang="ru-RU" altLang="ru-RU" sz="3000" b="1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Почему именно бот, а не что-то другое?</a:t>
            </a:r>
          </a:p>
        </p:txBody>
      </p:sp>
      <p:sp>
        <p:nvSpPr>
          <p:cNvPr id="18434" name="Shape 203"/>
          <p:cNvSpPr txBox="1">
            <a:spLocks noGrp="1"/>
          </p:cNvSpPr>
          <p:nvPr>
            <p:ph type="body" idx="1"/>
          </p:nvPr>
        </p:nvSpPr>
        <p:spPr>
          <a:xfrm>
            <a:off x="690563" y="2971800"/>
            <a:ext cx="2519362" cy="1430338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>
                <a:srgbClr val="C7F464"/>
              </a:buClr>
              <a:buFont typeface="Montserrat" charset="-52"/>
              <a:buNone/>
            </a:pPr>
            <a:r>
              <a:rPr lang="ru-RU" altLang="ru-RU" sz="1200" b="1" smtClean="0">
                <a:solidFill>
                  <a:srgbClr val="4ECDC4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Экономия денег</a:t>
            </a:r>
          </a:p>
          <a:p>
            <a:pPr marL="0" indent="0" eaLnBrk="1" hangingPunct="1">
              <a:spcBef>
                <a:spcPct val="0"/>
              </a:spcBef>
              <a:buClr>
                <a:srgbClr val="C7F464"/>
              </a:buClr>
              <a:buFont typeface="Montserrat" charset="-52"/>
              <a:buNone/>
            </a:pPr>
            <a:r>
              <a:rPr lang="ru-RU" altLang="ru-RU" sz="120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С нашей системой вы сможете сэкономить на персонале не ухудшая уровень обслуживания.</a:t>
            </a:r>
          </a:p>
        </p:txBody>
      </p:sp>
      <p:sp>
        <p:nvSpPr>
          <p:cNvPr id="18435" name="Shape 204"/>
          <p:cNvSpPr txBox="1">
            <a:spLocks noGrp="1"/>
          </p:cNvSpPr>
          <p:nvPr>
            <p:ph type="body" idx="2"/>
          </p:nvPr>
        </p:nvSpPr>
        <p:spPr>
          <a:xfrm>
            <a:off x="3338513" y="2971800"/>
            <a:ext cx="2517775" cy="1430338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>
                <a:srgbClr val="C7F464"/>
              </a:buClr>
              <a:buFont typeface="Montserrat" charset="-52"/>
              <a:buNone/>
            </a:pPr>
            <a:r>
              <a:rPr lang="ru-RU" altLang="ru-RU" sz="1200" b="1" smtClean="0">
                <a:solidFill>
                  <a:srgbClr val="4ECDC4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Один для всех заведений</a:t>
            </a:r>
          </a:p>
          <a:p>
            <a:pPr marL="0" indent="0" eaLnBrk="1" hangingPunct="1">
              <a:spcBef>
                <a:spcPct val="0"/>
              </a:spcBef>
              <a:buClr>
                <a:srgbClr val="C7F464"/>
              </a:buClr>
              <a:buFont typeface="Montserrat" charset="-52"/>
              <a:buNone/>
            </a:pPr>
            <a:r>
              <a:rPr lang="ru-RU" altLang="ru-RU" sz="120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У вас сеть заведений? Отлично! Бот может обслужить все ваши заведения, даже с различными меню.</a:t>
            </a:r>
          </a:p>
        </p:txBody>
      </p:sp>
      <p:sp>
        <p:nvSpPr>
          <p:cNvPr id="18436" name="Shape 205"/>
          <p:cNvSpPr txBox="1">
            <a:spLocks noGrp="1"/>
          </p:cNvSpPr>
          <p:nvPr>
            <p:ph type="body" idx="3"/>
          </p:nvPr>
        </p:nvSpPr>
        <p:spPr>
          <a:xfrm>
            <a:off x="5984875" y="2971800"/>
            <a:ext cx="2519363" cy="1430338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>
                <a:srgbClr val="C7F464"/>
              </a:buClr>
              <a:buFont typeface="Montserrat" charset="-52"/>
              <a:buNone/>
            </a:pPr>
            <a:r>
              <a:rPr lang="ru-RU" altLang="ru-RU" sz="1200" b="1" smtClean="0">
                <a:solidFill>
                  <a:srgbClr val="4ECDC4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Без специального оборудования</a:t>
            </a:r>
          </a:p>
          <a:p>
            <a:pPr marL="0" indent="0" eaLnBrk="1" hangingPunct="1">
              <a:spcBef>
                <a:spcPct val="0"/>
              </a:spcBef>
              <a:buClr>
                <a:srgbClr val="C7F464"/>
              </a:buClr>
              <a:buFont typeface="Montserrat" charset="-52"/>
              <a:buNone/>
            </a:pPr>
            <a:r>
              <a:rPr lang="ru-RU" altLang="ru-RU" sz="120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Нет нужды в закупке специальных планшетов либо другого оборудования.</a:t>
            </a:r>
          </a:p>
          <a:p>
            <a:pPr marL="0" indent="0" eaLnBrk="1" hangingPunct="1">
              <a:spcBef>
                <a:spcPct val="0"/>
              </a:spcBef>
              <a:buClr>
                <a:srgbClr val="C7F464"/>
              </a:buClr>
              <a:buFont typeface="Montserrat" charset="-52"/>
              <a:buNone/>
            </a:pPr>
            <a:endParaRPr lang="ru-RU" altLang="ru-RU" sz="1200" smtClean="0">
              <a:solidFill>
                <a:srgbClr val="454F5B"/>
              </a:solidFill>
              <a:latin typeface="Montserrat" charset="-52"/>
              <a:cs typeface="Arial" panose="020B0604020202020204" pitchFamily="34" charset="0"/>
              <a:sym typeface="Montserrat" charset="-52"/>
            </a:endParaRPr>
          </a:p>
        </p:txBody>
      </p:sp>
      <p:sp>
        <p:nvSpPr>
          <p:cNvPr id="18437" name="Shape 206"/>
          <p:cNvSpPr txBox="1">
            <a:spLocks noGrp="1"/>
          </p:cNvSpPr>
          <p:nvPr>
            <p:ph type="body" idx="1"/>
          </p:nvPr>
        </p:nvSpPr>
        <p:spPr>
          <a:xfrm>
            <a:off x="690563" y="5334000"/>
            <a:ext cx="2519362" cy="13081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>
                <a:srgbClr val="C7F464"/>
              </a:buClr>
              <a:buFont typeface="Montserrat" charset="-52"/>
              <a:buNone/>
            </a:pPr>
            <a:r>
              <a:rPr lang="ru-RU" altLang="ru-RU" sz="1200" b="1" dirty="0" smtClean="0">
                <a:solidFill>
                  <a:srgbClr val="4ECDC4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Прост для клиента</a:t>
            </a:r>
          </a:p>
          <a:p>
            <a:pPr marL="0" indent="0" eaLnBrk="1" hangingPunct="1">
              <a:spcBef>
                <a:spcPct val="0"/>
              </a:spcBef>
              <a:buClr>
                <a:srgbClr val="C7F464"/>
              </a:buClr>
              <a:buFont typeface="Montserrat" charset="-52"/>
              <a:buNone/>
            </a:pPr>
            <a:r>
              <a:rPr lang="ru-RU" altLang="ru-RU" sz="1200" dirty="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Бот проще чем скачивать приложение и удобнее в обращении.</a:t>
            </a:r>
          </a:p>
        </p:txBody>
      </p:sp>
      <p:sp>
        <p:nvSpPr>
          <p:cNvPr id="18438" name="Shape 207"/>
          <p:cNvSpPr txBox="1">
            <a:spLocks noGrp="1"/>
          </p:cNvSpPr>
          <p:nvPr>
            <p:ph type="body" idx="2"/>
          </p:nvPr>
        </p:nvSpPr>
        <p:spPr>
          <a:xfrm>
            <a:off x="3338513" y="5334000"/>
            <a:ext cx="2517775" cy="13081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>
                <a:srgbClr val="C7F464"/>
              </a:buClr>
              <a:buFont typeface="Montserrat" charset="-52"/>
              <a:buNone/>
            </a:pPr>
            <a:r>
              <a:rPr lang="ru-RU" altLang="ru-RU" sz="1200" b="1" smtClean="0">
                <a:solidFill>
                  <a:srgbClr val="4ECDC4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Меню всегда актуально</a:t>
            </a:r>
          </a:p>
          <a:p>
            <a:pPr marL="0" indent="0" eaLnBrk="1" hangingPunct="1">
              <a:spcBef>
                <a:spcPct val="0"/>
              </a:spcBef>
              <a:buClr>
                <a:srgbClr val="C7F464"/>
              </a:buClr>
              <a:buFont typeface="Montserrat" charset="-52"/>
              <a:buNone/>
            </a:pPr>
            <a:r>
              <a:rPr lang="ru-RU" altLang="ru-RU" sz="120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Добавляйте блюда в стоп-лист, обновляйте цены и клиент всегда будет видеть только правильное меню.</a:t>
            </a:r>
          </a:p>
        </p:txBody>
      </p:sp>
      <p:sp>
        <p:nvSpPr>
          <p:cNvPr id="18439" name="Shape 208"/>
          <p:cNvSpPr txBox="1">
            <a:spLocks noGrp="1"/>
          </p:cNvSpPr>
          <p:nvPr>
            <p:ph type="body" idx="3"/>
          </p:nvPr>
        </p:nvSpPr>
        <p:spPr>
          <a:xfrm>
            <a:off x="5984875" y="5334000"/>
            <a:ext cx="2519363" cy="13081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>
                <a:srgbClr val="C7F464"/>
              </a:buClr>
              <a:buFont typeface="Montserrat" charset="-52"/>
              <a:buNone/>
            </a:pPr>
            <a:r>
              <a:rPr lang="ru-RU" altLang="ru-RU" sz="1200" b="1" smtClean="0">
                <a:solidFill>
                  <a:srgbClr val="4ECDC4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Легко настраивать</a:t>
            </a:r>
          </a:p>
          <a:p>
            <a:pPr marL="0" indent="0" eaLnBrk="1" hangingPunct="1">
              <a:spcBef>
                <a:spcPct val="0"/>
              </a:spcBef>
              <a:buClr>
                <a:srgbClr val="C7F464"/>
              </a:buClr>
              <a:buFont typeface="Montserrat" charset="-52"/>
              <a:buNone/>
            </a:pPr>
            <a:r>
              <a:rPr lang="ru-RU" altLang="ru-RU" sz="120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Всю систему можно настроить за несколько часов и сразу приступить к работе.</a:t>
            </a:r>
          </a:p>
          <a:p>
            <a:pPr marL="0" indent="0" eaLnBrk="1" hangingPunct="1">
              <a:spcBef>
                <a:spcPct val="0"/>
              </a:spcBef>
              <a:buClr>
                <a:srgbClr val="C7F464"/>
              </a:buClr>
              <a:buFont typeface="Montserrat" charset="-52"/>
              <a:buNone/>
            </a:pPr>
            <a:endParaRPr lang="ru-RU" altLang="ru-RU" sz="1200" smtClean="0">
              <a:solidFill>
                <a:srgbClr val="454F5B"/>
              </a:solidFill>
              <a:latin typeface="Montserrat" charset="-52"/>
              <a:cs typeface="Arial" panose="020B0604020202020204" pitchFamily="34" charset="0"/>
              <a:sym typeface="Montserrat" charset="-52"/>
            </a:endParaRPr>
          </a:p>
        </p:txBody>
      </p:sp>
      <p:grpSp>
        <p:nvGrpSpPr>
          <p:cNvPr id="18440" name="Shape 209"/>
          <p:cNvGrpSpPr>
            <a:grpSpLocks/>
          </p:cNvGrpSpPr>
          <p:nvPr/>
        </p:nvGrpSpPr>
        <p:grpSpPr bwMode="auto">
          <a:xfrm>
            <a:off x="809625" y="4413250"/>
            <a:ext cx="874713" cy="874713"/>
            <a:chOff x="3782700" y="1538287"/>
            <a:chExt cx="1578600" cy="1578600"/>
          </a:xfrm>
        </p:grpSpPr>
        <p:sp>
          <p:nvSpPr>
            <p:cNvPr id="210" name="Shape 210"/>
            <p:cNvSpPr/>
            <p:nvPr/>
          </p:nvSpPr>
          <p:spPr>
            <a:xfrm>
              <a:off x="3782700" y="2758765"/>
              <a:ext cx="358122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 rot="-5400000">
              <a:off x="5003178" y="2758765"/>
              <a:ext cx="358122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 rot="5400000">
              <a:off x="3782700" y="1538287"/>
              <a:ext cx="358122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 rot="10800000">
              <a:off x="5003178" y="1538287"/>
              <a:ext cx="358122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41" name="Shape 214"/>
          <p:cNvGrpSpPr>
            <a:grpSpLocks/>
          </p:cNvGrpSpPr>
          <p:nvPr/>
        </p:nvGrpSpPr>
        <p:grpSpPr bwMode="auto">
          <a:xfrm>
            <a:off x="3457575" y="4413250"/>
            <a:ext cx="874713" cy="874713"/>
            <a:chOff x="3782700" y="1538287"/>
            <a:chExt cx="1578600" cy="1578600"/>
          </a:xfrm>
        </p:grpSpPr>
        <p:sp>
          <p:nvSpPr>
            <p:cNvPr id="215" name="Shape 215"/>
            <p:cNvSpPr/>
            <p:nvPr/>
          </p:nvSpPr>
          <p:spPr>
            <a:xfrm>
              <a:off x="3782700" y="2758765"/>
              <a:ext cx="358122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 rot="-5400000">
              <a:off x="5003178" y="2758765"/>
              <a:ext cx="358122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 rot="5400000">
              <a:off x="3782700" y="1538287"/>
              <a:ext cx="358122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 rot="10800000">
              <a:off x="5003178" y="1538287"/>
              <a:ext cx="358122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42" name="Shape 219"/>
          <p:cNvGrpSpPr>
            <a:grpSpLocks/>
          </p:cNvGrpSpPr>
          <p:nvPr/>
        </p:nvGrpSpPr>
        <p:grpSpPr bwMode="auto">
          <a:xfrm>
            <a:off x="6105525" y="4413250"/>
            <a:ext cx="874713" cy="874713"/>
            <a:chOff x="3782700" y="1538287"/>
            <a:chExt cx="1578600" cy="1578600"/>
          </a:xfrm>
        </p:grpSpPr>
        <p:sp>
          <p:nvSpPr>
            <p:cNvPr id="220" name="Shape 220"/>
            <p:cNvSpPr/>
            <p:nvPr/>
          </p:nvSpPr>
          <p:spPr>
            <a:xfrm>
              <a:off x="3782700" y="2758765"/>
              <a:ext cx="358122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 rot="-5400000">
              <a:off x="5003178" y="2758765"/>
              <a:ext cx="358122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 rot="5400000">
              <a:off x="3782700" y="1538287"/>
              <a:ext cx="358122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 rot="10800000">
              <a:off x="5003178" y="1538287"/>
              <a:ext cx="358122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43" name="Shape 224"/>
          <p:cNvGrpSpPr>
            <a:grpSpLocks/>
          </p:cNvGrpSpPr>
          <p:nvPr/>
        </p:nvGrpSpPr>
        <p:grpSpPr bwMode="auto">
          <a:xfrm>
            <a:off x="3457575" y="2068513"/>
            <a:ext cx="874713" cy="874712"/>
            <a:chOff x="3782700" y="1538287"/>
            <a:chExt cx="1578600" cy="1578600"/>
          </a:xfrm>
        </p:grpSpPr>
        <p:sp>
          <p:nvSpPr>
            <p:cNvPr id="225" name="Shape 225"/>
            <p:cNvSpPr/>
            <p:nvPr/>
          </p:nvSpPr>
          <p:spPr>
            <a:xfrm>
              <a:off x="3782700" y="2758766"/>
              <a:ext cx="358122" cy="358121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 rot="-5400000">
              <a:off x="5003178" y="2758766"/>
              <a:ext cx="358121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 rot="5400000">
              <a:off x="3782700" y="1538287"/>
              <a:ext cx="358121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 rot="10800000">
              <a:off x="5003178" y="1538287"/>
              <a:ext cx="358122" cy="358121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44" name="Shape 229"/>
          <p:cNvGrpSpPr>
            <a:grpSpLocks/>
          </p:cNvGrpSpPr>
          <p:nvPr/>
        </p:nvGrpSpPr>
        <p:grpSpPr bwMode="auto">
          <a:xfrm>
            <a:off x="6105525" y="2068513"/>
            <a:ext cx="874713" cy="874712"/>
            <a:chOff x="3782700" y="1538287"/>
            <a:chExt cx="1578600" cy="1578600"/>
          </a:xfrm>
        </p:grpSpPr>
        <p:sp>
          <p:nvSpPr>
            <p:cNvPr id="230" name="Shape 230"/>
            <p:cNvSpPr/>
            <p:nvPr/>
          </p:nvSpPr>
          <p:spPr>
            <a:xfrm>
              <a:off x="3782700" y="2758766"/>
              <a:ext cx="358122" cy="358121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 rot="-5400000">
              <a:off x="5003178" y="2758766"/>
              <a:ext cx="358121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 rot="5400000">
              <a:off x="3782700" y="1538287"/>
              <a:ext cx="358121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 rot="10800000">
              <a:off x="5003178" y="1538287"/>
              <a:ext cx="358122" cy="358121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45" name="Shape 234"/>
          <p:cNvGrpSpPr>
            <a:grpSpLocks/>
          </p:cNvGrpSpPr>
          <p:nvPr/>
        </p:nvGrpSpPr>
        <p:grpSpPr bwMode="auto">
          <a:xfrm>
            <a:off x="809625" y="2068513"/>
            <a:ext cx="874713" cy="874712"/>
            <a:chOff x="3782700" y="1538287"/>
            <a:chExt cx="1578600" cy="1578600"/>
          </a:xfrm>
        </p:grpSpPr>
        <p:sp>
          <p:nvSpPr>
            <p:cNvPr id="235" name="Shape 235"/>
            <p:cNvSpPr/>
            <p:nvPr/>
          </p:nvSpPr>
          <p:spPr>
            <a:xfrm>
              <a:off x="3782700" y="2758766"/>
              <a:ext cx="358122" cy="358121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 rot="-5400000">
              <a:off x="5003178" y="2758766"/>
              <a:ext cx="358121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 rot="5400000">
              <a:off x="3782700" y="1538287"/>
              <a:ext cx="358121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 rot="10800000">
              <a:off x="5003178" y="1538287"/>
              <a:ext cx="358122" cy="358121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46" name="Shape 245"/>
          <p:cNvSpPr>
            <a:spLocks/>
          </p:cNvSpPr>
          <p:nvPr/>
        </p:nvSpPr>
        <p:spPr bwMode="auto">
          <a:xfrm>
            <a:off x="1050925" y="2357438"/>
            <a:ext cx="387350" cy="304800"/>
          </a:xfrm>
          <a:custGeom>
            <a:avLst/>
            <a:gdLst>
              <a:gd name="T0" fmla="*/ 10160 w 18513"/>
              <a:gd name="T1" fmla="*/ 2345 h 14557"/>
              <a:gd name="T2" fmla="*/ 10942 w 18513"/>
              <a:gd name="T3" fmla="*/ 2858 h 14557"/>
              <a:gd name="T4" fmla="*/ 10698 w 18513"/>
              <a:gd name="T5" fmla="*/ 3224 h 14557"/>
              <a:gd name="T6" fmla="*/ 9794 w 18513"/>
              <a:gd name="T7" fmla="*/ 2809 h 14557"/>
              <a:gd name="T8" fmla="*/ 8426 w 18513"/>
              <a:gd name="T9" fmla="*/ 2711 h 14557"/>
              <a:gd name="T10" fmla="*/ 7352 w 18513"/>
              <a:gd name="T11" fmla="*/ 3053 h 14557"/>
              <a:gd name="T12" fmla="*/ 6936 w 18513"/>
              <a:gd name="T13" fmla="*/ 3175 h 14557"/>
              <a:gd name="T14" fmla="*/ 6888 w 18513"/>
              <a:gd name="T15" fmla="*/ 2760 h 14557"/>
              <a:gd name="T16" fmla="*/ 7864 w 18513"/>
              <a:gd name="T17" fmla="*/ 2272 h 14557"/>
              <a:gd name="T18" fmla="*/ 3884 w 18513"/>
              <a:gd name="T19" fmla="*/ 5398 h 14557"/>
              <a:gd name="T20" fmla="*/ 4372 w 18513"/>
              <a:gd name="T21" fmla="*/ 5789 h 14557"/>
              <a:gd name="T22" fmla="*/ 4323 w 18513"/>
              <a:gd name="T23" fmla="*/ 6448 h 14557"/>
              <a:gd name="T24" fmla="*/ 3761 w 18513"/>
              <a:gd name="T25" fmla="*/ 6741 h 14557"/>
              <a:gd name="T26" fmla="*/ 3200 w 18513"/>
              <a:gd name="T27" fmla="*/ 6448 h 14557"/>
              <a:gd name="T28" fmla="*/ 3126 w 18513"/>
              <a:gd name="T29" fmla="*/ 5789 h 14557"/>
              <a:gd name="T30" fmla="*/ 3615 w 18513"/>
              <a:gd name="T31" fmla="*/ 5398 h 14557"/>
              <a:gd name="T32" fmla="*/ 17560 w 18513"/>
              <a:gd name="T33" fmla="*/ 6937 h 14557"/>
              <a:gd name="T34" fmla="*/ 17414 w 18513"/>
              <a:gd name="T35" fmla="*/ 6863 h 14557"/>
              <a:gd name="T36" fmla="*/ 4738 w 18513"/>
              <a:gd name="T37" fmla="*/ 196 h 14557"/>
              <a:gd name="T38" fmla="*/ 4372 w 18513"/>
              <a:gd name="T39" fmla="*/ 1783 h 14557"/>
              <a:gd name="T40" fmla="*/ 3273 w 18513"/>
              <a:gd name="T41" fmla="*/ 3151 h 14557"/>
              <a:gd name="T42" fmla="*/ 1710 w 18513"/>
              <a:gd name="T43" fmla="*/ 5251 h 14557"/>
              <a:gd name="T44" fmla="*/ 342 w 18513"/>
              <a:gd name="T45" fmla="*/ 5862 h 14557"/>
              <a:gd name="T46" fmla="*/ 25 w 18513"/>
              <a:gd name="T47" fmla="*/ 6277 h 14557"/>
              <a:gd name="T48" fmla="*/ 98 w 18513"/>
              <a:gd name="T49" fmla="*/ 8939 h 14557"/>
              <a:gd name="T50" fmla="*/ 1514 w 18513"/>
              <a:gd name="T51" fmla="*/ 9183 h 14557"/>
              <a:gd name="T52" fmla="*/ 2589 w 18513"/>
              <a:gd name="T53" fmla="*/ 10795 h 14557"/>
              <a:gd name="T54" fmla="*/ 4421 w 18513"/>
              <a:gd name="T55" fmla="*/ 14557 h 14557"/>
              <a:gd name="T56" fmla="*/ 8231 w 18513"/>
              <a:gd name="T57" fmla="*/ 13238 h 14557"/>
              <a:gd name="T58" fmla="*/ 11455 w 18513"/>
              <a:gd name="T59" fmla="*/ 12896 h 14557"/>
              <a:gd name="T60" fmla="*/ 14044 w 18513"/>
              <a:gd name="T61" fmla="*/ 11748 h 14557"/>
              <a:gd name="T62" fmla="*/ 15387 w 18513"/>
              <a:gd name="T63" fmla="*/ 10698 h 14557"/>
              <a:gd name="T64" fmla="*/ 16242 w 18513"/>
              <a:gd name="T65" fmla="*/ 9281 h 14557"/>
              <a:gd name="T66" fmla="*/ 16974 w 18513"/>
              <a:gd name="T67" fmla="*/ 7938 h 14557"/>
              <a:gd name="T68" fmla="*/ 18024 w 18513"/>
              <a:gd name="T69" fmla="*/ 8353 h 14557"/>
              <a:gd name="T70" fmla="*/ 18513 w 18513"/>
              <a:gd name="T71" fmla="*/ 8060 h 14557"/>
              <a:gd name="T72" fmla="*/ 18147 w 18513"/>
              <a:gd name="T73" fmla="*/ 7767 h 14557"/>
              <a:gd name="T74" fmla="*/ 17780 w 18513"/>
              <a:gd name="T75" fmla="*/ 7523 h 14557"/>
              <a:gd name="T76" fmla="*/ 18171 w 18513"/>
              <a:gd name="T77" fmla="*/ 6717 h 14557"/>
              <a:gd name="T78" fmla="*/ 17805 w 18513"/>
              <a:gd name="T79" fmla="*/ 6204 h 14557"/>
              <a:gd name="T80" fmla="*/ 17243 w 18513"/>
              <a:gd name="T81" fmla="*/ 6277 h 14557"/>
              <a:gd name="T82" fmla="*/ 16852 w 18513"/>
              <a:gd name="T83" fmla="*/ 6790 h 14557"/>
              <a:gd name="T84" fmla="*/ 16584 w 18513"/>
              <a:gd name="T85" fmla="*/ 7352 h 14557"/>
              <a:gd name="T86" fmla="*/ 16315 w 18513"/>
              <a:gd name="T87" fmla="*/ 5764 h 14557"/>
              <a:gd name="T88" fmla="*/ 15631 w 18513"/>
              <a:gd name="T89" fmla="*/ 4323 h 14557"/>
              <a:gd name="T90" fmla="*/ 14556 w 18513"/>
              <a:gd name="T91" fmla="*/ 3102 h 14557"/>
              <a:gd name="T92" fmla="*/ 13164 w 18513"/>
              <a:gd name="T93" fmla="*/ 2101 h 14557"/>
              <a:gd name="T94" fmla="*/ 11528 w 18513"/>
              <a:gd name="T95" fmla="*/ 1393 h 14557"/>
              <a:gd name="T96" fmla="*/ 9672 w 18513"/>
              <a:gd name="T97" fmla="*/ 1051 h 14557"/>
              <a:gd name="T98" fmla="*/ 6765 w 18513"/>
              <a:gd name="T99" fmla="*/ 1270 h 14557"/>
              <a:gd name="T100" fmla="*/ 5984 w 18513"/>
              <a:gd name="T101" fmla="*/ 440 h 14557"/>
              <a:gd name="T102" fmla="*/ 4836 w 18513"/>
              <a:gd name="T103" fmla="*/ 0 h 14557"/>
              <a:gd name="T104" fmla="*/ 0 w 18513"/>
              <a:gd name="T105" fmla="*/ 0 h 14557"/>
              <a:gd name="T106" fmla="*/ 18513 w 18513"/>
              <a:gd name="T107" fmla="*/ 14557 h 14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T104" t="T105" r="T106" b="T107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4ECD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ru-RU"/>
          </a:p>
        </p:txBody>
      </p:sp>
      <p:grpSp>
        <p:nvGrpSpPr>
          <p:cNvPr id="60" name="Shape 609"/>
          <p:cNvGrpSpPr/>
          <p:nvPr/>
        </p:nvGrpSpPr>
        <p:grpSpPr>
          <a:xfrm>
            <a:off x="3689071" y="2343166"/>
            <a:ext cx="451252" cy="432860"/>
            <a:chOff x="5241175" y="4959100"/>
            <a:chExt cx="539775" cy="517775"/>
          </a:xfrm>
          <a:solidFill>
            <a:srgbClr val="4ECDC4"/>
          </a:solidFill>
        </p:grpSpPr>
        <p:sp>
          <p:nvSpPr>
            <p:cNvPr id="61" name="Shape 61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1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1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1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1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1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48" name="Shape 442"/>
          <p:cNvSpPr>
            <a:spLocks/>
          </p:cNvSpPr>
          <p:nvPr/>
        </p:nvSpPr>
        <p:spPr bwMode="auto">
          <a:xfrm>
            <a:off x="6400800" y="2365375"/>
            <a:ext cx="334963" cy="334963"/>
          </a:xfrm>
          <a:custGeom>
            <a:avLst/>
            <a:gdLst>
              <a:gd name="T0" fmla="*/ 7059 w 16072"/>
              <a:gd name="T1" fmla="*/ 537 h 16071"/>
              <a:gd name="T2" fmla="*/ 5643 w 16072"/>
              <a:gd name="T3" fmla="*/ 1807 h 16071"/>
              <a:gd name="T4" fmla="*/ 5252 w 16072"/>
              <a:gd name="T5" fmla="*/ 2711 h 16071"/>
              <a:gd name="T6" fmla="*/ 5496 w 16072"/>
              <a:gd name="T7" fmla="*/ 3468 h 16071"/>
              <a:gd name="T8" fmla="*/ 6424 w 16072"/>
              <a:gd name="T9" fmla="*/ 4005 h 16071"/>
              <a:gd name="T10" fmla="*/ 7425 w 16072"/>
              <a:gd name="T11" fmla="*/ 4616 h 16071"/>
              <a:gd name="T12" fmla="*/ 7572 w 16072"/>
              <a:gd name="T13" fmla="*/ 5788 h 16071"/>
              <a:gd name="T14" fmla="*/ 7059 w 16072"/>
              <a:gd name="T15" fmla="*/ 6741 h 16071"/>
              <a:gd name="T16" fmla="*/ 6204 w 16072"/>
              <a:gd name="T17" fmla="*/ 7425 h 16071"/>
              <a:gd name="T18" fmla="*/ 5105 w 16072"/>
              <a:gd name="T19" fmla="*/ 7596 h 16071"/>
              <a:gd name="T20" fmla="*/ 4128 w 16072"/>
              <a:gd name="T21" fmla="*/ 6839 h 16071"/>
              <a:gd name="T22" fmla="*/ 3762 w 16072"/>
              <a:gd name="T23" fmla="*/ 5813 h 16071"/>
              <a:gd name="T24" fmla="*/ 3029 w 16072"/>
              <a:gd name="T25" fmla="*/ 5275 h 16071"/>
              <a:gd name="T26" fmla="*/ 2248 w 16072"/>
              <a:gd name="T27" fmla="*/ 5373 h 16071"/>
              <a:gd name="T28" fmla="*/ 978 w 16072"/>
              <a:gd name="T29" fmla="*/ 6448 h 16071"/>
              <a:gd name="T30" fmla="*/ 25 w 16072"/>
              <a:gd name="T31" fmla="*/ 7938 h 16071"/>
              <a:gd name="T32" fmla="*/ 294 w 16072"/>
              <a:gd name="T33" fmla="*/ 8744 h 16071"/>
              <a:gd name="T34" fmla="*/ 2101 w 16072"/>
              <a:gd name="T35" fmla="*/ 10233 h 16071"/>
              <a:gd name="T36" fmla="*/ 2590 w 16072"/>
              <a:gd name="T37" fmla="*/ 11113 h 16071"/>
              <a:gd name="T38" fmla="*/ 1833 w 16072"/>
              <a:gd name="T39" fmla="*/ 12212 h 16071"/>
              <a:gd name="T40" fmla="*/ 782 w 16072"/>
              <a:gd name="T41" fmla="*/ 12578 h 16071"/>
              <a:gd name="T42" fmla="*/ 25 w 16072"/>
              <a:gd name="T43" fmla="*/ 13530 h 16071"/>
              <a:gd name="T44" fmla="*/ 221 w 16072"/>
              <a:gd name="T45" fmla="*/ 14654 h 16071"/>
              <a:gd name="T46" fmla="*/ 880 w 16072"/>
              <a:gd name="T47" fmla="*/ 15509 h 16071"/>
              <a:gd name="T48" fmla="*/ 1857 w 16072"/>
              <a:gd name="T49" fmla="*/ 16022 h 16071"/>
              <a:gd name="T50" fmla="*/ 3005 w 16072"/>
              <a:gd name="T51" fmla="*/ 15875 h 16071"/>
              <a:gd name="T52" fmla="*/ 3615 w 16072"/>
              <a:gd name="T53" fmla="*/ 14874 h 16071"/>
              <a:gd name="T54" fmla="*/ 4299 w 16072"/>
              <a:gd name="T55" fmla="*/ 13824 h 16071"/>
              <a:gd name="T56" fmla="*/ 5325 w 16072"/>
              <a:gd name="T57" fmla="*/ 13530 h 16071"/>
              <a:gd name="T58" fmla="*/ 6375 w 16072"/>
              <a:gd name="T59" fmla="*/ 14654 h 16071"/>
              <a:gd name="T60" fmla="*/ 7670 w 16072"/>
              <a:gd name="T61" fmla="*/ 15997 h 16071"/>
              <a:gd name="T62" fmla="*/ 8744 w 16072"/>
              <a:gd name="T63" fmla="*/ 15704 h 16071"/>
              <a:gd name="T64" fmla="*/ 10185 w 16072"/>
              <a:gd name="T65" fmla="*/ 14556 h 16071"/>
              <a:gd name="T66" fmla="*/ 10796 w 16072"/>
              <a:gd name="T67" fmla="*/ 13506 h 16071"/>
              <a:gd name="T68" fmla="*/ 10674 w 16072"/>
              <a:gd name="T69" fmla="*/ 12749 h 16071"/>
              <a:gd name="T70" fmla="*/ 9868 w 16072"/>
              <a:gd name="T71" fmla="*/ 12138 h 16071"/>
              <a:gd name="T72" fmla="*/ 8818 w 16072"/>
              <a:gd name="T73" fmla="*/ 11650 h 16071"/>
              <a:gd name="T74" fmla="*/ 8476 w 16072"/>
              <a:gd name="T75" fmla="*/ 10502 h 16071"/>
              <a:gd name="T76" fmla="*/ 8866 w 16072"/>
              <a:gd name="T77" fmla="*/ 9501 h 16071"/>
              <a:gd name="T78" fmla="*/ 9672 w 16072"/>
              <a:gd name="T79" fmla="*/ 8768 h 16071"/>
              <a:gd name="T80" fmla="*/ 10698 w 16072"/>
              <a:gd name="T81" fmla="*/ 8450 h 16071"/>
              <a:gd name="T82" fmla="*/ 11822 w 16072"/>
              <a:gd name="T83" fmla="*/ 9012 h 16071"/>
              <a:gd name="T84" fmla="*/ 12212 w 16072"/>
              <a:gd name="T85" fmla="*/ 10062 h 16071"/>
              <a:gd name="T86" fmla="*/ 12896 w 16072"/>
              <a:gd name="T87" fmla="*/ 10746 h 16071"/>
              <a:gd name="T88" fmla="*/ 13653 w 16072"/>
              <a:gd name="T89" fmla="*/ 10746 h 16071"/>
              <a:gd name="T90" fmla="*/ 14826 w 16072"/>
              <a:gd name="T91" fmla="*/ 9916 h 16071"/>
              <a:gd name="T92" fmla="*/ 15973 w 16072"/>
              <a:gd name="T93" fmla="*/ 8279 h 16071"/>
              <a:gd name="T94" fmla="*/ 15900 w 16072"/>
              <a:gd name="T95" fmla="*/ 7474 h 16071"/>
              <a:gd name="T96" fmla="*/ 14166 w 16072"/>
              <a:gd name="T97" fmla="*/ 6008 h 16071"/>
              <a:gd name="T98" fmla="*/ 13482 w 16072"/>
              <a:gd name="T99" fmla="*/ 5153 h 16071"/>
              <a:gd name="T100" fmla="*/ 14068 w 16072"/>
              <a:gd name="T101" fmla="*/ 4030 h 16071"/>
              <a:gd name="T102" fmla="*/ 15070 w 16072"/>
              <a:gd name="T103" fmla="*/ 3590 h 16071"/>
              <a:gd name="T104" fmla="*/ 15973 w 16072"/>
              <a:gd name="T105" fmla="*/ 2784 h 16071"/>
              <a:gd name="T106" fmla="*/ 15949 w 16072"/>
              <a:gd name="T107" fmla="*/ 1636 h 16071"/>
              <a:gd name="T108" fmla="*/ 15363 w 16072"/>
              <a:gd name="T109" fmla="*/ 708 h 16071"/>
              <a:gd name="T110" fmla="*/ 14435 w 16072"/>
              <a:gd name="T111" fmla="*/ 122 h 16071"/>
              <a:gd name="T112" fmla="*/ 13287 w 16072"/>
              <a:gd name="T113" fmla="*/ 98 h 16071"/>
              <a:gd name="T114" fmla="*/ 12505 w 16072"/>
              <a:gd name="T115" fmla="*/ 977 h 16071"/>
              <a:gd name="T116" fmla="*/ 12041 w 16072"/>
              <a:gd name="T117" fmla="*/ 2003 h 16071"/>
              <a:gd name="T118" fmla="*/ 10918 w 16072"/>
              <a:gd name="T119" fmla="*/ 2589 h 16071"/>
              <a:gd name="T120" fmla="*/ 10063 w 16072"/>
              <a:gd name="T121" fmla="*/ 1905 h 16071"/>
              <a:gd name="T122" fmla="*/ 8598 w 16072"/>
              <a:gd name="T123" fmla="*/ 171 h 16071"/>
              <a:gd name="T124" fmla="*/ 0 w 16072"/>
              <a:gd name="T125" fmla="*/ 0 h 16071"/>
              <a:gd name="T126" fmla="*/ 16072 w 16072"/>
              <a:gd name="T127" fmla="*/ 16071 h 16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T124" t="T125" r="T126" b="T127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ECD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ru-RU"/>
          </a:p>
        </p:txBody>
      </p:sp>
      <p:grpSp>
        <p:nvGrpSpPr>
          <p:cNvPr id="68" name="Shape 506"/>
          <p:cNvGrpSpPr/>
          <p:nvPr/>
        </p:nvGrpSpPr>
        <p:grpSpPr>
          <a:xfrm>
            <a:off x="6308382" y="4707673"/>
            <a:ext cx="427781" cy="316489"/>
            <a:chOff x="5255200" y="3006475"/>
            <a:chExt cx="511700" cy="378575"/>
          </a:xfrm>
          <a:solidFill>
            <a:srgbClr val="4ECDC4"/>
          </a:solidFill>
        </p:grpSpPr>
        <p:sp>
          <p:nvSpPr>
            <p:cNvPr id="69" name="Shape 50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50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50" name="Shape 472"/>
          <p:cNvSpPr>
            <a:spLocks/>
          </p:cNvSpPr>
          <p:nvPr/>
        </p:nvSpPr>
        <p:spPr bwMode="auto">
          <a:xfrm>
            <a:off x="1084263" y="4694238"/>
            <a:ext cx="319087" cy="319087"/>
          </a:xfrm>
          <a:custGeom>
            <a:avLst/>
            <a:gdLst>
              <a:gd name="T0" fmla="*/ 5154 w 15290"/>
              <a:gd name="T1" fmla="*/ 7084 h 15290"/>
              <a:gd name="T2" fmla="*/ 5374 w 15290"/>
              <a:gd name="T3" fmla="*/ 7963 h 15290"/>
              <a:gd name="T4" fmla="*/ 4861 w 15290"/>
              <a:gd name="T5" fmla="*/ 8647 h 15290"/>
              <a:gd name="T6" fmla="*/ 4030 w 15290"/>
              <a:gd name="T7" fmla="*/ 8549 h 15290"/>
              <a:gd name="T8" fmla="*/ 3640 w 15290"/>
              <a:gd name="T9" fmla="*/ 7767 h 15290"/>
              <a:gd name="T10" fmla="*/ 4030 w 15290"/>
              <a:gd name="T11" fmla="*/ 6986 h 15290"/>
              <a:gd name="T12" fmla="*/ 10942 w 15290"/>
              <a:gd name="T13" fmla="*/ 6839 h 15290"/>
              <a:gd name="T14" fmla="*/ 11577 w 15290"/>
              <a:gd name="T15" fmla="*/ 7401 h 15290"/>
              <a:gd name="T16" fmla="*/ 11504 w 15290"/>
              <a:gd name="T17" fmla="*/ 8305 h 15290"/>
              <a:gd name="T18" fmla="*/ 10771 w 15290"/>
              <a:gd name="T19" fmla="*/ 8720 h 15290"/>
              <a:gd name="T20" fmla="*/ 10038 w 15290"/>
              <a:gd name="T21" fmla="*/ 8305 h 15290"/>
              <a:gd name="T22" fmla="*/ 9965 w 15290"/>
              <a:gd name="T23" fmla="*/ 7401 h 15290"/>
              <a:gd name="T24" fmla="*/ 10600 w 15290"/>
              <a:gd name="T25" fmla="*/ 6839 h 15290"/>
              <a:gd name="T26" fmla="*/ 11577 w 15290"/>
              <a:gd name="T27" fmla="*/ 10307 h 15290"/>
              <a:gd name="T28" fmla="*/ 11797 w 15290"/>
              <a:gd name="T29" fmla="*/ 10698 h 15290"/>
              <a:gd name="T30" fmla="*/ 11235 w 15290"/>
              <a:gd name="T31" fmla="*/ 11431 h 15290"/>
              <a:gd name="T32" fmla="*/ 8768 w 15290"/>
              <a:gd name="T33" fmla="*/ 12603 h 15290"/>
              <a:gd name="T34" fmla="*/ 6009 w 15290"/>
              <a:gd name="T35" fmla="*/ 12457 h 15290"/>
              <a:gd name="T36" fmla="*/ 3640 w 15290"/>
              <a:gd name="T37" fmla="*/ 11065 h 15290"/>
              <a:gd name="T38" fmla="*/ 3517 w 15290"/>
              <a:gd name="T39" fmla="*/ 10625 h 15290"/>
              <a:gd name="T40" fmla="*/ 3811 w 15290"/>
              <a:gd name="T41" fmla="*/ 10259 h 15290"/>
              <a:gd name="T42" fmla="*/ 4250 w 15290"/>
              <a:gd name="T43" fmla="*/ 10307 h 15290"/>
              <a:gd name="T44" fmla="*/ 5862 w 15290"/>
              <a:gd name="T45" fmla="*/ 11382 h 15290"/>
              <a:gd name="T46" fmla="*/ 8109 w 15290"/>
              <a:gd name="T47" fmla="*/ 11700 h 15290"/>
              <a:gd name="T48" fmla="*/ 10234 w 15290"/>
              <a:gd name="T49" fmla="*/ 10942 h 15290"/>
              <a:gd name="T50" fmla="*/ 11211 w 15290"/>
              <a:gd name="T51" fmla="*/ 10234 h 15290"/>
              <a:gd name="T52" fmla="*/ 6106 w 15290"/>
              <a:gd name="T53" fmla="*/ 147 h 15290"/>
              <a:gd name="T54" fmla="*/ 4323 w 15290"/>
              <a:gd name="T55" fmla="*/ 758 h 15290"/>
              <a:gd name="T56" fmla="*/ 2785 w 15290"/>
              <a:gd name="T57" fmla="*/ 1735 h 15290"/>
              <a:gd name="T58" fmla="*/ 1515 w 15290"/>
              <a:gd name="T59" fmla="*/ 3078 h 15290"/>
              <a:gd name="T60" fmla="*/ 611 w 15290"/>
              <a:gd name="T61" fmla="*/ 4666 h 15290"/>
              <a:gd name="T62" fmla="*/ 98 w 15290"/>
              <a:gd name="T63" fmla="*/ 6473 h 15290"/>
              <a:gd name="T64" fmla="*/ 49 w 15290"/>
              <a:gd name="T65" fmla="*/ 8427 h 15290"/>
              <a:gd name="T66" fmla="*/ 465 w 15290"/>
              <a:gd name="T67" fmla="*/ 10283 h 15290"/>
              <a:gd name="T68" fmla="*/ 1295 w 15290"/>
              <a:gd name="T69" fmla="*/ 11919 h 15290"/>
              <a:gd name="T70" fmla="*/ 2516 w 15290"/>
              <a:gd name="T71" fmla="*/ 13311 h 15290"/>
              <a:gd name="T72" fmla="*/ 4006 w 15290"/>
              <a:gd name="T73" fmla="*/ 14362 h 15290"/>
              <a:gd name="T74" fmla="*/ 5740 w 15290"/>
              <a:gd name="T75" fmla="*/ 15046 h 15290"/>
              <a:gd name="T76" fmla="*/ 8036 w 15290"/>
              <a:gd name="T77" fmla="*/ 15290 h 15290"/>
              <a:gd name="T78" fmla="*/ 9916 w 15290"/>
              <a:gd name="T79" fmla="*/ 14948 h 15290"/>
              <a:gd name="T80" fmla="*/ 11601 w 15290"/>
              <a:gd name="T81" fmla="*/ 14191 h 15290"/>
              <a:gd name="T82" fmla="*/ 13042 w 15290"/>
              <a:gd name="T83" fmla="*/ 13043 h 15290"/>
              <a:gd name="T84" fmla="*/ 14190 w 15290"/>
              <a:gd name="T85" fmla="*/ 11602 h 15290"/>
              <a:gd name="T86" fmla="*/ 14947 w 15290"/>
              <a:gd name="T87" fmla="*/ 9917 h 15290"/>
              <a:gd name="T88" fmla="*/ 15289 w 15290"/>
              <a:gd name="T89" fmla="*/ 8036 h 15290"/>
              <a:gd name="T90" fmla="*/ 15143 w 15290"/>
              <a:gd name="T91" fmla="*/ 6107 h 15290"/>
              <a:gd name="T92" fmla="*/ 14532 w 15290"/>
              <a:gd name="T93" fmla="*/ 4324 h 15290"/>
              <a:gd name="T94" fmla="*/ 13555 w 15290"/>
              <a:gd name="T95" fmla="*/ 2785 h 15290"/>
              <a:gd name="T96" fmla="*/ 12212 w 15290"/>
              <a:gd name="T97" fmla="*/ 1515 h 15290"/>
              <a:gd name="T98" fmla="*/ 10625 w 15290"/>
              <a:gd name="T99" fmla="*/ 611 h 15290"/>
              <a:gd name="T100" fmla="*/ 8817 w 15290"/>
              <a:gd name="T101" fmla="*/ 99 h 15290"/>
              <a:gd name="T102" fmla="*/ 0 w 15290"/>
              <a:gd name="T103" fmla="*/ 0 h 15290"/>
              <a:gd name="T104" fmla="*/ 15290 w 15290"/>
              <a:gd name="T105" fmla="*/ 15290 h 15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T102" t="T103" r="T104" b="T105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4ECD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ru-RU"/>
          </a:p>
        </p:txBody>
      </p:sp>
      <p:grpSp>
        <p:nvGrpSpPr>
          <p:cNvPr id="72" name="Shape 409"/>
          <p:cNvGrpSpPr/>
          <p:nvPr/>
        </p:nvGrpSpPr>
        <p:grpSpPr>
          <a:xfrm>
            <a:off x="3715447" y="4718891"/>
            <a:ext cx="358351" cy="298118"/>
            <a:chOff x="1926350" y="995225"/>
            <a:chExt cx="428650" cy="356600"/>
          </a:xfrm>
          <a:solidFill>
            <a:srgbClr val="4ECDC4"/>
          </a:solidFill>
        </p:grpSpPr>
        <p:sp>
          <p:nvSpPr>
            <p:cNvPr id="73" name="Shape 41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411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41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4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329"/>
          <p:cNvSpPr>
            <a:spLocks noChangeArrowheads="1"/>
          </p:cNvSpPr>
          <p:nvPr/>
        </p:nvSpPr>
        <p:spPr bwMode="auto">
          <a:xfrm>
            <a:off x="0" y="0"/>
            <a:ext cx="9144000" cy="2619375"/>
          </a:xfrm>
          <a:prstGeom prst="rect">
            <a:avLst/>
          </a:prstGeom>
          <a:solidFill>
            <a:srgbClr val="C7F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sp>
        <p:nvSpPr>
          <p:cNvPr id="20482" name="Shape 330"/>
          <p:cNvSpPr txBox="1">
            <a:spLocks noGrp="1"/>
          </p:cNvSpPr>
          <p:nvPr>
            <p:ph type="ctrTitle" idx="4294967295"/>
          </p:nvPr>
        </p:nvSpPr>
        <p:spPr>
          <a:xfrm>
            <a:off x="414338" y="1612900"/>
            <a:ext cx="8315325" cy="1547813"/>
          </a:xfrm>
        </p:spPr>
        <p:txBody>
          <a:bodyPr/>
          <a:lstStyle/>
          <a:p>
            <a:pPr eaLnBrk="1" hangingPunct="1">
              <a:buClr>
                <a:srgbClr val="454F5B"/>
              </a:buClr>
              <a:buSzPts val="3000"/>
              <a:buFont typeface="Montserrat" charset="-52"/>
              <a:buNone/>
            </a:pPr>
            <a:r>
              <a:rPr lang="ru-RU" altLang="ru-RU" sz="12000" b="1" smtClean="0">
                <a:solidFill>
                  <a:srgbClr val="4ECDC4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Контакты</a:t>
            </a:r>
          </a:p>
        </p:txBody>
      </p:sp>
      <p:sp>
        <p:nvSpPr>
          <p:cNvPr id="20483" name="Shape 331"/>
          <p:cNvSpPr txBox="1">
            <a:spLocks noGrp="1"/>
          </p:cNvSpPr>
          <p:nvPr>
            <p:ph type="subTitle" idx="4294967295"/>
          </p:nvPr>
        </p:nvSpPr>
        <p:spPr>
          <a:xfrm>
            <a:off x="701675" y="2917825"/>
            <a:ext cx="6032500" cy="835025"/>
          </a:xfrm>
        </p:spPr>
        <p:txBody>
          <a:bodyPr/>
          <a:lstStyle/>
          <a:p>
            <a:pPr marL="0" indent="0" eaLnBrk="1" hangingPunct="1">
              <a:buClr>
                <a:srgbClr val="C7F464"/>
              </a:buClr>
              <a:buSzPts val="2400"/>
              <a:buFont typeface="Montserrat" charset="-52"/>
              <a:buNone/>
            </a:pPr>
            <a:r>
              <a:rPr lang="ru-RU" altLang="ru-RU" sz="4000" b="1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Остались вопросы?</a:t>
            </a:r>
          </a:p>
        </p:txBody>
      </p:sp>
      <p:sp>
        <p:nvSpPr>
          <p:cNvPr id="20484" name="Shape 332"/>
          <p:cNvSpPr txBox="1">
            <a:spLocks noGrp="1"/>
          </p:cNvSpPr>
          <p:nvPr>
            <p:ph type="body" idx="4294967295"/>
          </p:nvPr>
        </p:nvSpPr>
        <p:spPr>
          <a:xfrm>
            <a:off x="701675" y="4598988"/>
            <a:ext cx="6665913" cy="1892300"/>
          </a:xfrm>
        </p:spPr>
        <p:txBody>
          <a:bodyPr/>
          <a:lstStyle/>
          <a:p>
            <a:pPr marL="0" indent="0" eaLnBrk="1" hangingPunct="1">
              <a:buClr>
                <a:srgbClr val="C7F464"/>
              </a:buClr>
              <a:buSzPts val="2400"/>
              <a:buFont typeface="Montserrat" charset="-52"/>
              <a:buNone/>
            </a:pPr>
            <a:r>
              <a:rPr lang="ru-RU" altLang="ru-RU" sz="200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Вы можете связаться с нами здесь:</a:t>
            </a:r>
          </a:p>
          <a:p>
            <a:pPr marL="0" indent="0" eaLnBrk="1" hangingPunct="1">
              <a:buClr>
                <a:srgbClr val="C7F464"/>
              </a:buClr>
              <a:buSzPts val="2400"/>
              <a:buFont typeface="Montserrat" charset="-52"/>
              <a:buNone/>
            </a:pPr>
            <a:r>
              <a:rPr lang="ru-RU" altLang="ru-RU" sz="200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Наш сайт: </a:t>
            </a:r>
            <a:r>
              <a:rPr lang="en-US" altLang="ru-RU" sz="200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dinerbot.karhouse.org</a:t>
            </a:r>
            <a:endParaRPr lang="ru-RU" altLang="ru-RU" sz="2000" smtClean="0">
              <a:solidFill>
                <a:srgbClr val="454F5B"/>
              </a:solidFill>
              <a:latin typeface="Montserrat" charset="-52"/>
              <a:cs typeface="Arial" panose="020B0604020202020204" pitchFamily="34" charset="0"/>
              <a:sym typeface="Montserrat" charset="-52"/>
            </a:endParaRPr>
          </a:p>
          <a:p>
            <a:pPr marL="0" indent="0" eaLnBrk="1" hangingPunct="1">
              <a:buClr>
                <a:srgbClr val="C7F464"/>
              </a:buClr>
              <a:buSzPts val="2400"/>
              <a:buFont typeface="Montserrat" charset="-52"/>
              <a:buNone/>
            </a:pPr>
            <a:r>
              <a:rPr lang="ru-RU" altLang="ru-RU" sz="200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Телефон: +7 (977) 811 50 20</a:t>
            </a:r>
          </a:p>
          <a:p>
            <a:pPr marL="0" indent="0" eaLnBrk="1" hangingPunct="1">
              <a:buClr>
                <a:srgbClr val="C7F464"/>
              </a:buClr>
              <a:buSzPts val="2400"/>
              <a:buFont typeface="Montserrat" charset="-52"/>
              <a:buNone/>
            </a:pPr>
            <a:r>
              <a:rPr lang="en-US" altLang="ru-RU" sz="200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Facebook</a:t>
            </a:r>
            <a:r>
              <a:rPr lang="ru-RU" altLang="ru-RU" sz="200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: </a:t>
            </a:r>
            <a:r>
              <a:rPr lang="en-US" altLang="ru-RU" sz="200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fb.me/Dinerbot</a:t>
            </a:r>
            <a:endParaRPr lang="ru-RU" altLang="ru-RU" sz="2000" smtClean="0">
              <a:solidFill>
                <a:srgbClr val="454F5B"/>
              </a:solidFill>
              <a:latin typeface="Montserrat" charset="-52"/>
              <a:cs typeface="Arial" panose="020B0604020202020204" pitchFamily="34" charset="0"/>
              <a:sym typeface="Montserrat" charset="-52"/>
            </a:endParaRPr>
          </a:p>
        </p:txBody>
      </p:sp>
      <p:sp>
        <p:nvSpPr>
          <p:cNvPr id="20485" name="Shape 333"/>
          <p:cNvSpPr>
            <a:spLocks noChangeArrowheads="1"/>
          </p:cNvSpPr>
          <p:nvPr/>
        </p:nvSpPr>
        <p:spPr bwMode="auto">
          <a:xfrm>
            <a:off x="812800" y="4100513"/>
            <a:ext cx="1533525" cy="138112"/>
          </a:xfrm>
          <a:prstGeom prst="rect">
            <a:avLst/>
          </a:prstGeom>
          <a:solidFill>
            <a:srgbClr val="454F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ru-RU" altLang="ru-RU">
              <a:solidFill>
                <a:srgbClr val="454F5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398</Words>
  <Application>Microsoft Office PowerPoint</Application>
  <PresentationFormat>Экран (4:3)</PresentationFormat>
  <Paragraphs>47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Montserrat</vt:lpstr>
      <vt:lpstr>Desdemona template</vt:lpstr>
      <vt:lpstr>HotelBot- система автоматизации  гостиничного  бизнеса </vt:lpstr>
      <vt:lpstr>Телеграм-бот</vt:lpstr>
      <vt:lpstr>Большие возможности</vt:lpstr>
      <vt:lpstr>Мультиязычность</vt:lpstr>
      <vt:lpstr>Панель управления</vt:lpstr>
      <vt:lpstr>Управление системой</vt:lpstr>
      <vt:lpstr>Почему именно бот, а не что-то другое?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DinerBot - бот, который изменит ваш ресторан</dc:title>
  <dc:creator>User</dc:creator>
  <cp:lastModifiedBy>User</cp:lastModifiedBy>
  <cp:revision>23</cp:revision>
  <dcterms:modified xsi:type="dcterms:W3CDTF">2018-01-18T07:27:59Z</dcterms:modified>
</cp:coreProperties>
</file>