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69AE821-82D9-4D9A-B169-DD8508C6C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Covid_19 Dashboard tableau Project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0FED4DB-5B03-4C26-A021-6BE5BE58A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10/26/2023 6:43:35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covid-19 2020/2021 INTL covid-19 data by Alemnew Shibabaw">
            <a:extLst>
              <a:ext uri="{FF2B5EF4-FFF2-40B4-BE49-F238E27FC236}">
                <a16:creationId xmlns:a16="http://schemas.microsoft.com/office/drawing/2014/main" id="{77B56314-43EE-4F6A-8832-111FA2C12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Covid_19 Dashboard tableau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Covid_19 Dashboard tableau Project</dc:title>
  <dc:creator/>
  <cp:lastModifiedBy>Alex</cp:lastModifiedBy>
  <cp:revision>1</cp:revision>
  <dcterms:created xsi:type="dcterms:W3CDTF">2023-10-26T22:43:42Z</dcterms:created>
  <dcterms:modified xsi:type="dcterms:W3CDTF">2023-10-26T22:57:30Z</dcterms:modified>
</cp:coreProperties>
</file>