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0D1A-A54B-4256-BDEF-4B1C881150E7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382D1-EBDB-4013-B2A1-AF53A5E65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37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382D1-EBDB-4013-B2A1-AF53A5E65768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0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3E5-6552-4BFC-908B-6EB9DFCE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4DDD-E1C7-4039-B5B3-2D266AF88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E6F7-2360-4B51-B23E-3A6F5406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0EAC-5211-447B-B5C7-9509C5C1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D9EF-FB68-4780-9EBD-9753AE2C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419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2E00-50F5-4AAD-8CF4-E584C319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F6257-B4CD-4236-82DA-3ABF7B061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EA46-9DE6-4EFA-BBB3-9AABCF5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E1D0-E6C5-4AAF-B339-8CC511C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9DF2-E664-49F4-89B8-13EA177D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509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302C4-F704-48E4-9D75-50B41F4BA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FCE86-4211-4881-9B83-99DC5CC8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C6D3-4A1B-4446-BF38-7C30AF2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BE02-4BF6-4A15-B537-D6A391D1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27F8-A029-453B-A481-C77E710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5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CE5A-BA52-4A60-A698-9FBAA4B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9532-5442-4DFF-B4FE-50D0C959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E88-64EB-4130-A6D2-EB5000FA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6A81-DC1D-464C-A1C1-158E1FFD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D8B3-B45F-43B0-ACE2-0C68AE91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60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006-3906-4910-916A-650D0E6F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14F0-B172-4A3C-8633-BDD2230F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27A8-E56B-4B17-A0E6-43A7706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9954-1239-4EC4-8F42-CCA3A1B7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1492-3E5E-4132-A4A8-6467137E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440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5BD4-F692-49A7-B599-E3FA9D6C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2AE5-0260-4F5E-8800-81FD55EEB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22599-5E6C-4D33-8ED6-1E8E00C8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676AB-7C8D-4858-983F-5784722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4EB4-ECD6-47B1-A6E1-9E972F9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B5D51-F1E5-4D6C-8975-2B19AD1F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97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A2D9-AE99-4A1C-9F4B-3EBA47A3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28ED-B063-438D-BD46-D79C925B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F03C5-256A-45EF-930A-C0EFF5D45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46AA8-F7B8-4BEC-8D7A-C4D70BFB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4714B-5FB9-4609-930C-67EACA874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8E69A-20B3-4736-9396-5B9B372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B7837-EAB2-4471-B897-84C4A62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41292-73CB-4048-9806-275D90A7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4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9AAD-F190-474D-98F6-6EA96250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15026-94EF-4758-A1EC-8025CC6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C65D-0044-4218-BDAB-4D588154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7D19-F197-4F94-A4E6-2E441273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8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9ABE2-99FC-4E25-8DC8-8980B16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069E9-1BB2-463A-B52B-4B3BE3A6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DA8D8-764E-4569-B517-C3849CAA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9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84C-A89D-4F39-8D11-E50D4EF1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72D3-F6C1-4461-8B10-488F1C3E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59FFE-987C-4FAB-8110-970D60F5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8A13-55B7-4330-9DA4-DCC56E8C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9C545-AFE0-45C1-BE4F-030BA7F7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CC47-4682-470A-9DDE-C7287F44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3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6FEE-2905-4BB8-8D0A-F9EA9795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C75C2-3801-4FA0-87D5-3684CE108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33DE3-E974-4FA4-B53B-32DB9685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02A3-0104-44E3-8E04-8225A01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65619-0D30-4FE7-AC21-25CD8FFE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0902-78EF-42B3-9B2D-6140A9C9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605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4A3D0-F530-47D1-8491-1661187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7E5E9-BAA3-491C-87DA-DCD98088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98AF-2C13-4393-B2EC-3E3A21144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B45A-A285-49C8-8A71-090EB1C30D95}" type="datetimeFigureOut">
              <a:rPr lang="LID4096" smtClean="0"/>
              <a:t>05/24/2021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6CA5-86FD-4385-A220-E9500A5CB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427-EFF0-44C2-850F-E52B1356A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E645-DE51-46AB-B3FD-2FCE078037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4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BC96-84CC-4474-B39B-755D1A7E4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Predstavitev</a:t>
            </a:r>
            <a:r>
              <a:rPr lang="en-US" dirty="0"/>
              <a:t> 2. in 3. </a:t>
            </a:r>
            <a:r>
              <a:rPr lang="en-US" dirty="0" err="1"/>
              <a:t>domače</a:t>
            </a:r>
            <a:r>
              <a:rPr lang="en-US" dirty="0"/>
              <a:t> </a:t>
            </a:r>
            <a:r>
              <a:rPr lang="en-US" dirty="0" err="1"/>
              <a:t>naloge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D02C-6AD8-48F2-B2E0-C768CDFE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360416"/>
            <a:ext cx="9144000" cy="605978"/>
          </a:xfrm>
        </p:spPr>
        <p:txBody>
          <a:bodyPr/>
          <a:lstStyle/>
          <a:p>
            <a:r>
              <a:rPr lang="en-US" dirty="0" err="1"/>
              <a:t>Urh</a:t>
            </a:r>
            <a:r>
              <a:rPr lang="en-US" dirty="0"/>
              <a:t> </a:t>
            </a:r>
            <a:r>
              <a:rPr lang="en-US" dirty="0" err="1"/>
              <a:t>Peček</a:t>
            </a:r>
            <a:r>
              <a:rPr lang="en-US" dirty="0"/>
              <a:t> in Alen </a:t>
            </a:r>
            <a:r>
              <a:rPr lang="en-US" dirty="0" err="1"/>
              <a:t>Kahteran</a:t>
            </a:r>
            <a:endParaRPr lang="LID4096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530B13-BDA4-4BE0-86FD-6DDBA2BB01D7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605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Multivariatna analiza</a:t>
            </a:r>
            <a:endParaRPr lang="LID4096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69B814-FCB5-40D5-B319-E0D47DA93DE3}"/>
              </a:ext>
            </a:extLst>
          </p:cNvPr>
          <p:cNvSpPr txBox="1">
            <a:spLocks/>
          </p:cNvSpPr>
          <p:nvPr/>
        </p:nvSpPr>
        <p:spPr>
          <a:xfrm>
            <a:off x="1676400" y="4832412"/>
            <a:ext cx="9144000" cy="605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24-05-2021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286083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DDFFD0-0FE9-4D09-81C7-AEC7C24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sv-SE" dirty="0"/>
              <a:t>Metoda glavnih komponent in faktorska analiza 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C3931-B989-4C1F-931A-88E922EF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92" y="1785351"/>
            <a:ext cx="8846416" cy="47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A77E-4019-4A48-9333-C0E136AE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Izbrana</a:t>
            </a:r>
            <a:r>
              <a:rPr lang="en-US" dirty="0"/>
              <a:t> </a:t>
            </a:r>
            <a:r>
              <a:rPr lang="en-US" dirty="0" err="1"/>
              <a:t>država</a:t>
            </a:r>
            <a:r>
              <a:rPr lang="en-US" dirty="0"/>
              <a:t> in </a:t>
            </a:r>
            <a:r>
              <a:rPr lang="en-US" dirty="0" err="1"/>
              <a:t>spremenljivke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5BCF-308A-4A3E-B726-7E2FC295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Izbrana</a:t>
            </a:r>
            <a:r>
              <a:rPr lang="en-US" dirty="0"/>
              <a:t> </a:t>
            </a:r>
            <a:r>
              <a:rPr lang="en-US" dirty="0" err="1"/>
              <a:t>država</a:t>
            </a:r>
            <a:r>
              <a:rPr lang="en-US" dirty="0"/>
              <a:t> je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Danska</a:t>
            </a:r>
            <a:endParaRPr lang="en-US" dirty="0"/>
          </a:p>
          <a:p>
            <a:r>
              <a:rPr lang="en-US" dirty="0" err="1"/>
              <a:t>Izbrane</a:t>
            </a:r>
            <a:r>
              <a:rPr lang="en-US" dirty="0"/>
              <a:t> </a:t>
            </a:r>
            <a:r>
              <a:rPr lang="en-US" dirty="0" err="1"/>
              <a:t>spremenljivke</a:t>
            </a:r>
            <a:r>
              <a:rPr lang="en-US" dirty="0"/>
              <a:t> so bile:</a:t>
            </a:r>
          </a:p>
          <a:p>
            <a:pPr lvl="1"/>
            <a:r>
              <a:rPr lang="en-US" dirty="0" err="1"/>
              <a:t>Nadzor</a:t>
            </a:r>
            <a:r>
              <a:rPr lang="en-US" dirty="0"/>
              <a:t> – </a:t>
            </a:r>
            <a:r>
              <a:rPr lang="en-US" dirty="0" err="1"/>
              <a:t>Odgovornost</a:t>
            </a:r>
            <a:r>
              <a:rPr lang="en-US" dirty="0"/>
              <a:t> za </a:t>
            </a:r>
            <a:r>
              <a:rPr lang="en-US" dirty="0" err="1"/>
              <a:t>nadzor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ostalimi</a:t>
            </a:r>
            <a:r>
              <a:rPr lang="en-US" dirty="0"/>
              <a:t> </a:t>
            </a:r>
            <a:r>
              <a:rPr lang="en-US" dirty="0" err="1"/>
              <a:t>zaposlenimi</a:t>
            </a:r>
            <a:endParaRPr lang="en-US" dirty="0"/>
          </a:p>
          <a:p>
            <a:pPr lvl="1"/>
            <a:r>
              <a:rPr lang="en-US" dirty="0" err="1"/>
              <a:t>Razmerje</a:t>
            </a:r>
            <a:r>
              <a:rPr lang="en-US" dirty="0"/>
              <a:t> – Tip </a:t>
            </a:r>
            <a:r>
              <a:rPr lang="en-US" dirty="0" err="1"/>
              <a:t>pogodbe</a:t>
            </a:r>
            <a:r>
              <a:rPr lang="en-US" dirty="0"/>
              <a:t> o </a:t>
            </a:r>
            <a:r>
              <a:rPr lang="en-US" dirty="0" err="1"/>
              <a:t>zaposlitvi</a:t>
            </a:r>
            <a:endParaRPr lang="en-US" dirty="0"/>
          </a:p>
          <a:p>
            <a:pPr lvl="1"/>
            <a:r>
              <a:rPr lang="en-US" dirty="0" err="1"/>
              <a:t>Prebivališče</a:t>
            </a:r>
            <a:r>
              <a:rPr lang="en-US" dirty="0"/>
              <a:t> –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domačega</a:t>
            </a:r>
            <a:r>
              <a:rPr lang="en-US" dirty="0"/>
              <a:t> </a:t>
            </a:r>
            <a:r>
              <a:rPr lang="en-US" dirty="0" err="1"/>
              <a:t>kraja</a:t>
            </a:r>
            <a:endParaRPr lang="en-US" dirty="0"/>
          </a:p>
          <a:p>
            <a:pPr lvl="1"/>
            <a:r>
              <a:rPr lang="en-US" dirty="0" err="1"/>
              <a:t>Zaposlitev</a:t>
            </a:r>
            <a:r>
              <a:rPr lang="en-US" dirty="0"/>
              <a:t> – Leto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zaposlitve</a:t>
            </a:r>
            <a:r>
              <a:rPr lang="en-US" dirty="0"/>
              <a:t> oz. </a:t>
            </a:r>
            <a:r>
              <a:rPr lang="en-US" dirty="0" err="1"/>
              <a:t>začetek</a:t>
            </a:r>
            <a:r>
              <a:rPr lang="en-US" dirty="0"/>
              <a:t> </a:t>
            </a:r>
            <a:r>
              <a:rPr lang="en-US" dirty="0" err="1"/>
              <a:t>vajeništva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68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0814-471A-4F5D-A147-3CFA79B6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en-US" dirty="0" err="1"/>
              <a:t>razvrščanje</a:t>
            </a:r>
            <a:r>
              <a:rPr lang="en-US" dirty="0"/>
              <a:t> v </a:t>
            </a:r>
            <a:r>
              <a:rPr lang="en-US" dirty="0" err="1"/>
              <a:t>skupine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D9C9-2A4D-423B-BEFB-560119F3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Prvotna</a:t>
            </a:r>
            <a:r>
              <a:rPr lang="en-US" dirty="0"/>
              <a:t> </a:t>
            </a:r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metod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50582-629B-40BC-9265-228BFCCD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0" y="2437043"/>
            <a:ext cx="10668450" cy="40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4F-BA7F-4415-90FC-3FDAC3B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en-US" dirty="0" err="1"/>
              <a:t>razvrščanje</a:t>
            </a:r>
            <a:r>
              <a:rPr lang="en-US" dirty="0"/>
              <a:t> v </a:t>
            </a:r>
            <a:r>
              <a:rPr lang="en-US" dirty="0" err="1"/>
              <a:t>skupine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F040C-B0DD-494D-A90E-A27FD70F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199"/>
            <a:ext cx="87656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960AE-0C83-4A24-954F-530D3137F138}"/>
              </a:ext>
            </a:extLst>
          </p:cNvPr>
          <p:cNvSpPr txBox="1"/>
          <p:nvPr/>
        </p:nvSpPr>
        <p:spPr>
          <a:xfrm>
            <a:off x="8895426" y="2413337"/>
            <a:ext cx="308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Wardove</a:t>
            </a:r>
            <a:r>
              <a:rPr lang="en-US" dirty="0"/>
              <a:t> </a:t>
            </a:r>
            <a:r>
              <a:rPr lang="en-US" dirty="0" err="1"/>
              <a:t>kriterijske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voditeljev</a:t>
            </a:r>
            <a:r>
              <a:rPr lang="en-US" dirty="0"/>
              <a:t> – 13791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Wardova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 </a:t>
            </a:r>
            <a:r>
              <a:rPr lang="en-US" dirty="0" err="1"/>
              <a:t>tremi</a:t>
            </a:r>
            <a:r>
              <a:rPr lang="en-US" dirty="0"/>
              <a:t> </a:t>
            </a:r>
            <a:r>
              <a:rPr lang="en-US" dirty="0" err="1"/>
              <a:t>skupinami</a:t>
            </a:r>
            <a:r>
              <a:rPr lang="en-US" dirty="0"/>
              <a:t> – 15109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podlagi</a:t>
            </a:r>
            <a:r>
              <a:rPr lang="en-US" dirty="0"/>
              <a:t> </a:t>
            </a:r>
            <a:r>
              <a:rPr lang="en-US" dirty="0" err="1"/>
              <a:t>modelov</a:t>
            </a:r>
            <a:r>
              <a:rPr lang="en-US" dirty="0"/>
              <a:t> z </a:t>
            </a:r>
            <a:r>
              <a:rPr lang="en-US" dirty="0" err="1"/>
              <a:t>modelom</a:t>
            </a:r>
            <a:r>
              <a:rPr lang="en-US" dirty="0"/>
              <a:t> VVE – 15469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79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668E-A8C3-42F0-B14F-4567D755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en-US" dirty="0" err="1"/>
              <a:t>razvrščanje</a:t>
            </a:r>
            <a:r>
              <a:rPr lang="en-US" dirty="0"/>
              <a:t> v </a:t>
            </a:r>
            <a:r>
              <a:rPr lang="en-US" dirty="0" err="1"/>
              <a:t>skupine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845A9-E301-44AF-A390-44053FF7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" y="1690688"/>
            <a:ext cx="5575318" cy="491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A7361-541C-45E7-8614-494BD48D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03237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FD43-85AD-42DB-A7CC-5702FFF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sv-SE" dirty="0"/>
              <a:t>Metoda glavnih komponent in faktorska analiza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AC9E7-7B73-4B74-9019-C07E011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5" y="1917577"/>
            <a:ext cx="5644650" cy="44421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A18166-1B64-4641-88C9-33B1D2B858E5}"/>
              </a:ext>
            </a:extLst>
          </p:cNvPr>
          <p:cNvSpPr txBox="1">
            <a:spLocks/>
          </p:cNvSpPr>
          <p:nvPr/>
        </p:nvSpPr>
        <p:spPr>
          <a:xfrm>
            <a:off x="6782540" y="2414726"/>
            <a:ext cx="4864223" cy="36487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 </a:t>
            </a:r>
            <a:r>
              <a:rPr lang="en-US" dirty="0" err="1"/>
              <a:t>sliki</a:t>
            </a:r>
            <a:r>
              <a:rPr lang="en-US" dirty="0"/>
              <a:t> so </a:t>
            </a:r>
            <a:r>
              <a:rPr lang="en-US" dirty="0" err="1"/>
              <a:t>prikazane</a:t>
            </a:r>
            <a:r>
              <a:rPr lang="en-US" dirty="0"/>
              <a:t> </a:t>
            </a:r>
            <a:r>
              <a:rPr lang="en-US" dirty="0" err="1"/>
              <a:t>uteži</a:t>
            </a:r>
            <a:r>
              <a:rPr lang="en-US" dirty="0"/>
              <a:t> </a:t>
            </a:r>
            <a:r>
              <a:rPr lang="en-US" dirty="0" err="1"/>
              <a:t>glavnih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(</a:t>
            </a:r>
            <a:r>
              <a:rPr lang="en-US" dirty="0" err="1"/>
              <a:t>levo</a:t>
            </a:r>
            <a:r>
              <a:rPr lang="en-US" dirty="0"/>
              <a:t> </a:t>
            </a:r>
            <a:r>
              <a:rPr lang="en-US" dirty="0" err="1"/>
              <a:t>nereskalirane</a:t>
            </a:r>
            <a:r>
              <a:rPr lang="en-US" dirty="0"/>
              <a:t>, </a:t>
            </a:r>
            <a:r>
              <a:rPr lang="en-US" dirty="0" err="1"/>
              <a:t>desno</a:t>
            </a:r>
            <a:r>
              <a:rPr lang="en-US" dirty="0"/>
              <a:t> </a:t>
            </a:r>
            <a:r>
              <a:rPr lang="en-US" dirty="0" err="1"/>
              <a:t>reskalirane</a:t>
            </a:r>
            <a:r>
              <a:rPr lang="en-US" dirty="0"/>
              <a:t>)</a:t>
            </a:r>
          </a:p>
          <a:p>
            <a:r>
              <a:rPr lang="en-US" dirty="0"/>
              <a:t>S </a:t>
            </a:r>
            <a:r>
              <a:rPr lang="en-US" dirty="0" err="1"/>
              <a:t>komponentama</a:t>
            </a:r>
            <a:r>
              <a:rPr lang="en-US" dirty="0"/>
              <a:t> </a:t>
            </a:r>
            <a:r>
              <a:rPr lang="en-US" dirty="0" err="1"/>
              <a:t>pojasnimo</a:t>
            </a:r>
            <a:r>
              <a:rPr lang="en-US" dirty="0"/>
              <a:t> 39% </a:t>
            </a:r>
            <a:r>
              <a:rPr lang="en-US" dirty="0" err="1"/>
              <a:t>celotne</a:t>
            </a:r>
            <a:r>
              <a:rPr lang="en-US" dirty="0"/>
              <a:t> </a:t>
            </a:r>
            <a:r>
              <a:rPr lang="en-US" dirty="0" err="1"/>
              <a:t>variabilnosti</a:t>
            </a:r>
            <a:endParaRPr lang="en-US" dirty="0"/>
          </a:p>
          <a:p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komponento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poimenovali</a:t>
            </a:r>
            <a:r>
              <a:rPr lang="en-US" dirty="0"/>
              <a:t> </a:t>
            </a:r>
            <a:r>
              <a:rPr lang="en-US" dirty="0" err="1"/>
              <a:t>odprtost</a:t>
            </a:r>
            <a:r>
              <a:rPr lang="en-US" dirty="0"/>
              <a:t>, </a:t>
            </a:r>
            <a:r>
              <a:rPr lang="en-US" dirty="0" err="1"/>
              <a:t>drugo</a:t>
            </a:r>
            <a:r>
              <a:rPr lang="en-US" dirty="0"/>
              <a:t> pa </a:t>
            </a:r>
            <a:r>
              <a:rPr lang="en-US" dirty="0" err="1"/>
              <a:t>nekonservativnost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34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478E-980B-48F8-A6F0-8AB6DADD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sv-SE" dirty="0"/>
              <a:t>Metoda glavnih komponent in faktorska analiza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CB84-02B4-4C94-8510-6B7033A5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5C395-0259-4026-A298-9B5C9901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13" y="1646947"/>
            <a:ext cx="4678574" cy="47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6B2D-0884-4E31-9BF5-205DE8D6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sv-SE" dirty="0"/>
              <a:t>Metoda glavnih komponent in faktorska analiza 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4A565-0FE6-47BA-B0B7-0BE6A9740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688" y="1609158"/>
            <a:ext cx="2899299" cy="48019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BFCC1-DA0E-4137-BE99-7E52FA5C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439" y="1690687"/>
            <a:ext cx="4839575" cy="5036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19C39-A8C0-4C70-959F-E6D3792305ED}"/>
              </a:ext>
            </a:extLst>
          </p:cNvPr>
          <p:cNvSpPr txBox="1"/>
          <p:nvPr/>
        </p:nvSpPr>
        <p:spPr>
          <a:xfrm>
            <a:off x="8951651" y="2902997"/>
            <a:ext cx="3240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</a:t>
            </a:r>
            <a:r>
              <a:rPr lang="en-US" dirty="0" err="1"/>
              <a:t>obema</a:t>
            </a:r>
            <a:r>
              <a:rPr lang="en-US" dirty="0"/>
              <a:t> </a:t>
            </a:r>
            <a:r>
              <a:rPr lang="en-US" dirty="0" err="1"/>
              <a:t>faktorjema</a:t>
            </a:r>
            <a:r>
              <a:rPr lang="en-US" dirty="0"/>
              <a:t> </a:t>
            </a:r>
            <a:r>
              <a:rPr lang="en-US" dirty="0" err="1"/>
              <a:t>pojasnimo</a:t>
            </a:r>
            <a:r>
              <a:rPr lang="en-US" dirty="0"/>
              <a:t> 28% </a:t>
            </a:r>
            <a:r>
              <a:rPr lang="en-US" dirty="0" err="1"/>
              <a:t>variabilnosti</a:t>
            </a:r>
            <a:r>
              <a:rPr lang="en-US" dirty="0"/>
              <a:t> med </a:t>
            </a:r>
            <a:r>
              <a:rPr lang="en-US" dirty="0" err="1"/>
              <a:t>spremenljivkami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721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CE0-57BA-451C-B5C6-35343C5B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Naloga</a:t>
            </a:r>
            <a:r>
              <a:rPr lang="en-US" dirty="0"/>
              <a:t> – </a:t>
            </a:r>
            <a:r>
              <a:rPr lang="sv-SE" dirty="0"/>
              <a:t>Metoda glavnih komponent in faktorska analiza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77A38-2896-4202-B0F1-CC7F0156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3" y="1760328"/>
            <a:ext cx="4887342" cy="4853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653CA-0AF4-4F1C-A52C-4F73F835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25624"/>
            <a:ext cx="4912975" cy="48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197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Predstavitev 2. in 3. domače naloge</vt:lpstr>
      <vt:lpstr>Izbrana država in spremenljivke</vt:lpstr>
      <vt:lpstr>2. Naloga – razvrščanje v skupine</vt:lpstr>
      <vt:lpstr>2. Naloga – razvrščanje v skupine</vt:lpstr>
      <vt:lpstr>2. Naloga – razvrščanje v skupine</vt:lpstr>
      <vt:lpstr>3. Naloga – Metoda glavnih komponent in faktorska analiza </vt:lpstr>
      <vt:lpstr>3. Naloga – Metoda glavnih komponent in faktorska analiza </vt:lpstr>
      <vt:lpstr>3. Naloga – Metoda glavnih komponent in faktorska analiza </vt:lpstr>
      <vt:lpstr>3. Naloga – Metoda glavnih komponent in faktorska analiza </vt:lpstr>
      <vt:lpstr>3. Naloga – Metoda glavnih komponent in faktorska analiza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2. in 3. domače naloge</dc:title>
  <dc:creator>Alen Katheran</dc:creator>
  <cp:lastModifiedBy>Alen Katheran</cp:lastModifiedBy>
  <cp:revision>10</cp:revision>
  <dcterms:created xsi:type="dcterms:W3CDTF">2021-05-23T18:59:53Z</dcterms:created>
  <dcterms:modified xsi:type="dcterms:W3CDTF">2021-05-24T07:47:03Z</dcterms:modified>
</cp:coreProperties>
</file>