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Bree Serif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reeSerif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A9B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744575"/>
            <a:ext cx="91440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LESSON </a:t>
            </a:r>
            <a:r>
              <a:rPr lang="id" sz="4400">
                <a:latin typeface="Bree Serif"/>
                <a:ea typeface="Bree Serif"/>
                <a:cs typeface="Bree Serif"/>
                <a:sym typeface="Bree Serif"/>
              </a:rPr>
              <a:t>3</a:t>
            </a:r>
            <a:endParaRPr sz="52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0" y="2214950"/>
            <a:ext cx="91440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97920" lvl="0" marL="0" rtl="0" algn="ctr">
              <a:lnSpc>
                <a:spcPct val="94000"/>
              </a:lnSpc>
              <a:spcBef>
                <a:spcPts val="128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Pembahasan lebih rinci HTML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 saja yang dibutuhkan untuk membangun sebuah halaman web?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TEJASUK\Pictures\logo_bekraf.png"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375" y="93600"/>
            <a:ext cx="1224965" cy="102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TEJASUK\Pictures\logo.png"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554" y="159838"/>
            <a:ext cx="1496534" cy="11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8246" y="537291"/>
            <a:ext cx="1675201" cy="4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Contoh Unordered List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734850" y="964525"/>
            <a:ext cx="7674300" cy="3822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&lt;title&gt;TITLE OF WEBSITE&lt;/title&gt;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name="description" content="CodingMum Web tutorial"&gt;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name="author" content="Alexander"&gt;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endParaRPr b="0"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lang="id">
                <a:latin typeface="Consolas"/>
                <a:ea typeface="Consolas"/>
                <a:cs typeface="Consolas"/>
                <a:sym typeface="Consolas"/>
              </a:rPr>
              <a:t>	 	&lt;h2&gt;Alat membuat mie goreng&lt;/h2&gt;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id"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lang="id">
                <a:latin typeface="Consolas"/>
                <a:ea typeface="Consolas"/>
                <a:cs typeface="Consolas"/>
                <a:sym typeface="Consolas"/>
              </a:rPr>
              <a:t>			&lt;li&gt;Panci&lt;/li&gt;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&lt;li&gt;Piring&lt;/li&gt;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&lt;li&gt;Sendok&lt;/li&gt;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&lt;li&gt;Kompor Gas&lt;/li&gt;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lang="id"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Contoh Ordered </a:t>
            </a: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List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734850" y="926400"/>
            <a:ext cx="7674300" cy="4144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&lt;title&gt;TITLE OF WEBSITE&lt;/title&gt;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charset="UTF-8"&gt;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name="description" content="CodingMum Web tutorial"&gt;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name="author" content="Alexander"&gt;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	 	&lt;h2&gt;Langkah membuat mie:&lt;/h2&gt;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&lt;ol&gt;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			&lt;li&gt;Rebus air dalam panci&lt;/li&gt;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&lt;li&gt;Ambil mie instant&lt;/li&gt;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&lt;li&gt;Masukan dalam air yang sudah mendidih&lt;/li&gt;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&lt;li&gt;Setelah matang mie-nya, angkat dan tiriskan&lt;/li&gt;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&lt;li&gt;Masukan bumbu mie intant dalam piring&lt;/li&gt;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&lt;li&gt;Masukan mie yang sudah tiris&lt;/li&gt;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&lt;li&gt;Aduk rata mie dengan bumbu&lt;/li&gt;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&lt;/ol&gt;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Video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71500" y="848225"/>
            <a:ext cx="81816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Gunakan tag </a:t>
            </a:r>
            <a:r>
              <a:rPr b="1" lang="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&lt;video&gt;</a:t>
            </a:r>
            <a:r>
              <a:rPr lang="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untuk menampilkan video dengan menaruh nama file video di properti </a:t>
            </a:r>
            <a:r>
              <a:rPr b="1" lang="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dari tag </a:t>
            </a:r>
            <a:r>
              <a:rPr b="1" lang="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&lt;source&gt;</a:t>
            </a:r>
            <a:r>
              <a:rPr lang="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dalam tag </a:t>
            </a:r>
            <a:r>
              <a:rPr b="1" lang="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&lt;video&gt;</a:t>
            </a:r>
            <a:r>
              <a:rPr lang="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Jangan lupa menutup dengan tag </a:t>
            </a:r>
            <a:r>
              <a:rPr b="1" lang="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&lt;/video&gt;</a:t>
            </a:r>
            <a:r>
              <a:rPr lang="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23200" y="1752600"/>
            <a:ext cx="8139900" cy="3307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&lt;title&gt;TITLE OF WEBSITE&lt;/title&gt;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name="description" content="CodingMum Web tutorial"&gt;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name="author" content="Alexander"&gt;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This is video of CodingMum:&lt;br/&gt;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&lt;video id="video-1" width="320" height="240" controls&gt;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&lt;source src="videos/CodingMum_Mancanegara.mp4" type="video/mp4"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&lt;/video&gt;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0"/>
            <a:ext cx="9144000" cy="837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Latihan 03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501325" y="959250"/>
            <a:ext cx="84612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282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Buatlah sebuah halaman seperti pada gambar pada slide selanjutnya ini dengan menggunakan tag HTML yang sudah diajarkan pada slide materi sebelumya.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0" y="0"/>
            <a:ext cx="9144000" cy="837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Latihan 03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50" y="1000350"/>
            <a:ext cx="3372357" cy="400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782" y="1000350"/>
            <a:ext cx="4948215" cy="4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0" y="2201775"/>
            <a:ext cx="9144000" cy="1083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97920" lvl="0" marL="0" rtl="0" algn="ctr">
              <a:lnSpc>
                <a:spcPct val="94000"/>
              </a:lnSpc>
              <a:spcBef>
                <a:spcPts val="128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Pembahasan tambahan tentang div dan CSS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Tag “div”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80725" y="1090500"/>
            <a:ext cx="8472300" cy="3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b="1"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r>
              <a:rPr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paling sering digunakan untuk membuat struktur web.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b="1"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 </a:t>
            </a:r>
            <a:r>
              <a:rPr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tidak memiliki style bawaan (tidak memiliki efek tampilan apa-apa), dapat dengan mudah diubah menggunakan CSS.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paling umum untuk penggunaan tag </a:t>
            </a:r>
            <a:r>
              <a:rPr b="1"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 </a:t>
            </a:r>
            <a:r>
              <a:rPr lang="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sebagai container atau pembatas satu struktur HTML dengan struktur lainnya.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CSS Height and Width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6554"/>
            <a:ext cx="5121475" cy="32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5121475" y="1090500"/>
            <a:ext cx="3631500" cy="3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lang="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merupakan property CSS yang digunakan untuk mengatur tinggi suatu konten.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merupakan property CSS yang digunakan untuk mengatur lebar suatu konten.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Contoh Pengunaan CSS Height dan Width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00800" y="926400"/>
            <a:ext cx="8572500" cy="4144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&lt;title&gt;TITLE OF WEBSITE&lt;/title&gt;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name="description" content="CodingMum Web tutorial"&gt;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name="author" content="Alexander"&gt;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endParaRPr b="0"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lang="id">
                <a:latin typeface="Consolas"/>
                <a:ea typeface="Consolas"/>
                <a:cs typeface="Consolas"/>
                <a:sym typeface="Consolas"/>
              </a:rPr>
              <a:t>	 	&lt;div style=“width:200px;height:400px;” &gt;Ini adalah sebuah persegi&lt;/div&gt;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&lt;div style=“width:400px;height:400px;” &gt;Ini adalah sebuah kotak&lt;/div&gt;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CSS Box Model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100" y="930900"/>
            <a:ext cx="4586525" cy="41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311700" y="1152475"/>
            <a:ext cx="85206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Kita akan memahami penggunaan HTML untuk menyisipkan 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Yang Akan Dipelajari Hari Ini</a:t>
            </a:r>
            <a:endParaRPr sz="36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499325" y="1772575"/>
            <a:ext cx="29679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Break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499325" y="3881800"/>
            <a:ext cx="8333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Pengenalan div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Penggunaan height, width, dan box model dalam CSS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Border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571500" y="924425"/>
            <a:ext cx="81816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</a:t>
            </a: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digunakan untuk memberikan garis tepi pada sebuah konten. Contoh penggunaan </a:t>
            </a:r>
            <a:r>
              <a:rPr b="1"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</a:t>
            </a: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99400" y="2245900"/>
            <a:ext cx="6920700" cy="1060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id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d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5px solid red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id" sz="1200"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 adalah ketebalan dari garis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id" sz="1200"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 adalah menandakan bahwa garis batas berupa line. Ada 2 pilihan garis tepi lainnya yaitu dotted dan dashed.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id" sz="1200"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 adalah untuk memberikan warna pada garis.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Contoh Pengunaan Border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72200" y="926400"/>
            <a:ext cx="8973600" cy="4144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&lt;title&gt;TITLE OF WEBSITE&lt;/title&gt;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charset="UTF-8"&gt;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name="description" content="CodingMum Web tutorial"&gt;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name="author" content="Alexander"&gt;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	 	&lt;div style=“width:200px;height:400px;</a:t>
            </a:r>
            <a:r>
              <a:rPr lang="id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d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5px solid red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” &gt;Ini adalah sebuah persegi&lt;/div&gt;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&lt;div style=“width:400px;height:400px;</a:t>
            </a:r>
            <a:r>
              <a:rPr lang="id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d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5px dotted blue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 &gt;Ini adalah sebuah kotak&lt;/div&gt;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Margin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71500" y="924425"/>
            <a:ext cx="81816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</a:t>
            </a: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digunakan untuk memberikan jarak/ruang antara satu elemen dengan elemen lainnya. Margin terdiri dari 4 area: </a:t>
            </a:r>
            <a:r>
              <a:rPr b="1"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Contoh Penulisan </a:t>
            </a: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Margin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156600" y="1102900"/>
            <a:ext cx="6920700" cy="3697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1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margin:10px 5px 15px 20px;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 margin is 10px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 margin is 5px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bottom margin is 15px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left margin is 20px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1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margin:10px 5px 15px;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 margin is 10px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 and left margins are 5px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bottom margin is 15px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1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margin:10px 5px;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 and bottom margins are 10px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 and left margins are 5px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1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margin:10px;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 four margins are 10px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Contoh Pengunaan Margin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72200" y="926400"/>
            <a:ext cx="8973600" cy="4144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&lt;title&gt;TITLE OF WEBSITE&lt;/title&gt;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charset="UTF-8"&gt;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name="description" content="CodingMum Web tutorial"&gt;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name="author" content="Alexander"&gt;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	 	&lt;div style=“width:200px;height:400px;</a:t>
            </a:r>
            <a:r>
              <a:rPr lang="id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d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5px solid red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margin:30px;</a:t>
            </a: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” &gt;Ini adalah sebuah persegi&lt;/div&gt;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&lt;div style=“width:400px;height:400px;</a:t>
            </a:r>
            <a:r>
              <a:rPr lang="id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d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5px dotted blue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margin:60px;</a:t>
            </a: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 &gt;Ini adalah sebuah kotak&lt;/div&gt;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Padding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571500" y="924425"/>
            <a:ext cx="8181600" cy="29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d" sz="3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Padding</a:t>
            </a:r>
            <a:r>
              <a:rPr lang="id" sz="3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adalah ruang horizontal dan vertikal yang diatur di sekitar area isi/konten dari elemen yang ditargetkan.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Padding terdiri dari 4 area: </a:t>
            </a:r>
            <a:r>
              <a:rPr b="1" lang="id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id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id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id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id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</a:t>
            </a:r>
            <a:r>
              <a:rPr lang="id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id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id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Contoh Penulisan Padding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156600" y="1102900"/>
            <a:ext cx="6920700" cy="3697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1" lang="id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1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:10px 5px 15px 20px;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 </a:t>
            </a:r>
            <a:r>
              <a:rPr lang="id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 10px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 5px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bottom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 15px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left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 20px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1" lang="id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1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:10px 5px 15px;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 10px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 and left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are 5px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bottom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 15px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1" lang="id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1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:10px 5px;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 and bottom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are 10px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 and left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are 5px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1" lang="id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1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:10px;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 four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id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are 10px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Contoh Pengunaan Padding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72200" y="926400"/>
            <a:ext cx="8973600" cy="4144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&lt;title&gt;TITLE OF WEBSITE&lt;/title&gt;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charset="UTF-8"&gt;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name="description" content="CodingMum Web tutorial"&gt;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name="author" content="Alexander"&gt;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	 	&lt;div style=“width:200px;height:400px;</a:t>
            </a:r>
            <a:r>
              <a:rPr lang="id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d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5px solid red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margin:30px;</a:t>
            </a:r>
            <a:r>
              <a:rPr b="1"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padding:60px;</a:t>
            </a:r>
            <a:r>
              <a:rPr lang="id" sz="1200">
                <a:latin typeface="Consolas"/>
                <a:ea typeface="Consolas"/>
                <a:cs typeface="Consolas"/>
                <a:sym typeface="Consolas"/>
              </a:rPr>
              <a:t>” &gt;Ini adalah sebuah persegi&lt;/div&gt;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onsolas"/>
              <a:buNone/>
            </a:pP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&lt;div style=“width:400px;height:400px;</a:t>
            </a:r>
            <a:r>
              <a:rPr lang="id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d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5px dotted blue</a:t>
            </a:r>
            <a:r>
              <a:rPr lang="id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margin:60px;padding</a:t>
            </a:r>
            <a:r>
              <a:rPr b="1" lang="id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:30px;</a:t>
            </a:r>
            <a:r>
              <a:rPr lang="id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 &gt;Ini adalah sebuah kotak&lt;/div&gt;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0" y="150425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Icon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495300" y="1000625"/>
            <a:ext cx="58620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id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 menyisipkan icon pada sebuah website kita menggunakan tag </a:t>
            </a:r>
            <a:r>
              <a:rPr b="1" lang="id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&lt;link&gt;</a:t>
            </a:r>
            <a:r>
              <a:rPr lang="id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seperti di bawah ini.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id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Gambar yang di jadikan icon bisa dengan format png, jpg, atau ico.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516925" y="2741200"/>
            <a:ext cx="8155800" cy="2245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&lt;!DOCTYPE html&gt;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&lt;html&gt;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&lt;head&gt;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&lt;title&gt;TITLE OF WEBSITE&lt;/title&gt;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lang="id">
                <a:latin typeface="Courier"/>
                <a:ea typeface="Courier"/>
                <a:cs typeface="Courier"/>
                <a:sym typeface="Courier"/>
              </a:rPr>
              <a:t>	  &lt;link rel="icon" type="image/png" href="images/icon.png"&gt;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&lt;/head&gt;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&lt;body&gt;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This is body...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&lt;/body&gt;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&lt;/html&gt;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6567625" y="1041675"/>
            <a:ext cx="2179800" cy="15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Struktur Folder Project Yang Digunakan</a:t>
            </a:r>
            <a:endParaRPr sz="12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325" y="1586025"/>
            <a:ext cx="2030400" cy="9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Icon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27198" l="0" r="0" t="0"/>
          <a:stretch/>
        </p:blipFill>
        <p:spPr>
          <a:xfrm>
            <a:off x="1216250" y="1039125"/>
            <a:ext cx="6880000" cy="35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1216250" y="975600"/>
            <a:ext cx="1005900" cy="613800"/>
          </a:xfrm>
          <a:prstGeom prst="ellipse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>
            <a:stCxn id="82" idx="4"/>
          </p:cNvCxnSpPr>
          <p:nvPr/>
        </p:nvCxnSpPr>
        <p:spPr>
          <a:xfrm>
            <a:off x="1719200" y="1589400"/>
            <a:ext cx="831600" cy="8145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/>
        </p:nvSpPr>
        <p:spPr>
          <a:xfrm>
            <a:off x="2470193" y="2340246"/>
            <a:ext cx="3698700" cy="44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Menyisipkan icon pada website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HTML - Meta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71500" y="1000625"/>
            <a:ext cx="80613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</a:t>
            </a:r>
            <a:r>
              <a:rPr b="1"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r>
              <a:rPr b="1"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adalah wadah untuk meta data (data about data) dan ditempatkan di antara tag </a:t>
            </a:r>
            <a:r>
              <a:rPr b="1"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r>
              <a:rPr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tag </a:t>
            </a:r>
            <a:r>
              <a:rPr b="1"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r>
              <a:rPr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meta data adalah data mengenai dokumen HTML. Metadata tidak ditampilkan di halaman web.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Contoh Penggunaan Meta Pada Head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516926" y="1024424"/>
            <a:ext cx="8155800" cy="3886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&lt;!DOCTYPE html&gt;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&lt;html&gt;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&lt;head&gt;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&lt;title&gt;TITLE OF WEBSITE&lt;/title&gt;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&lt;meta charset="UTF-8"&gt;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&lt;meta name="description" content="CodingMum Web</a:t>
            </a:r>
            <a:endParaRPr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tutorial"&gt;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&lt;meta name="author" content="Alexander"&gt;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&lt;/head&gt;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&lt;body&gt;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This is body...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&lt;/body&gt;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i="0" lang="id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&lt;/html&gt;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HTML - Meta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71500" y="772025"/>
            <a:ext cx="80613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&lt;meta charset="UTF-8"&gt;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 data di atas digunakan untuk menerangkan bahwa website tersebut kontennya berisi nomor (0-9), karakter (A-Z), dan beberapa karakter </a:t>
            </a:r>
            <a:r>
              <a:rPr lang="id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! $ + - ( ) @ &lt; &gt;.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&lt;meta name="description" content="CodingMum Web"&gt;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 data di atas menerangkan deskripsi website yang akan digunakan search engine untuk mengenal website kita.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&lt;meta name="author" content="Alexander"&gt;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 data di atas menerangkan siapa yang membuat website tersebut.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Line Break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571500" y="1000625"/>
            <a:ext cx="81816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b="1"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&lt;br/&gt;</a:t>
            </a: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mendefinisikan lines break (ganti baris). Tag ini digunakan untuk pindah baris dari satu informasi ke informasi lainnya tanpa menggunakan paragraf.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47692" y="2093500"/>
            <a:ext cx="6920700" cy="28932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&lt;title&gt;TITLE OF WEBSITE&lt;/title&gt;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name="description" content="CodingMum Web tutorial"&gt;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&lt;meta name="author" content="Alexander"&gt;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This is the first line sentece. &lt;br/&gt;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This is the second line sentence.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onsolas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List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71500" y="1000625"/>
            <a:ext cx="81816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digunakan untuk menampilkan informasi secara terstruktur. Ada dua tipe List: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untuk menampilkan informasi yang terurut berdasarkan prioritas.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Gunakan tag </a:t>
            </a:r>
            <a:r>
              <a:rPr b="1"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&lt;ol&gt;&lt;/ol&gt;</a:t>
            </a: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untuk membungkus tag </a:t>
            </a:r>
            <a:r>
              <a:rPr b="1"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&lt;li&gt;&lt;/li&gt;</a:t>
            </a: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Unordered 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untuk menampilkan informasi yang tidak terurut tanpa prioritas.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Gunakan tag </a:t>
            </a:r>
            <a:r>
              <a:rPr b="1"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&lt;ul&gt;&lt;/ul&gt;</a:t>
            </a: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untuk membungkus tag </a:t>
            </a:r>
            <a:r>
              <a:rPr b="1"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&lt;li&gt;&lt;/li&gt;</a:t>
            </a: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