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ree Seri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default.asp" TargetMode="External"/><Relationship Id="rId4" Type="http://schemas.openxmlformats.org/officeDocument/2006/relationships/hyperlink" Target="https://www.smashingmagazine.com/wp-content/uploads/images/css3-cheat-sheet/css3-cheat-sheet.pdf" TargetMode="External"/><Relationship Id="rId5" Type="http://schemas.openxmlformats.org/officeDocument/2006/relationships/hyperlink" Target="https://www.smashingmagazine.com/2009/07/html-5-cheat-sheet-pdf/" TargetMode="External"/><Relationship Id="rId6" Type="http://schemas.openxmlformats.org/officeDocument/2006/relationships/hyperlink" Target="https://color.adobe.com/create/color-whe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9B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744575"/>
            <a:ext cx="91440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LESSON </a:t>
            </a:r>
            <a:r>
              <a:rPr lang="id" sz="4400">
                <a:latin typeface="Bree Serif"/>
                <a:ea typeface="Bree Serif"/>
                <a:cs typeface="Bree Serif"/>
                <a:sym typeface="Bree Serif"/>
              </a:rPr>
              <a:t>4</a:t>
            </a:r>
            <a:endParaRPr sz="52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2214950"/>
            <a:ext cx="91440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7920" lvl="0" marL="0" rtl="0" algn="ctr">
              <a:lnSpc>
                <a:spcPct val="94000"/>
              </a:lnSpc>
              <a:spcBef>
                <a:spcPts val="128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Pembahasan lebih rinci CSS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Mendekorasi dan mempercantik halaman web dengan menggunakan eksternal 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TEJASUK\Pictures\logo_bekraf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375" y="93600"/>
            <a:ext cx="1224965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TEJASUK\Pictures\logo.png"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54" y="159838"/>
            <a:ext cx="1496534" cy="1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246" y="537291"/>
            <a:ext cx="1675201" cy="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CSS Selectors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57200" y="989725"/>
            <a:ext cx="8229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Selectors itu bisa berdasarkan: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HTML element name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p, h1, table, dsb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Diawali dengan tanda hash “#“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Diawali dengan tanda titik “.“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lainnya</a:t>
            </a:r>
            <a:endParaRPr sz="22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Kombinasi antara </a:t>
            </a: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HTML element name </a:t>
            </a: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Kombinasi antara </a:t>
            </a: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HTML element name </a:t>
            </a: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lang="id" sz="22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HTML element name </a:t>
            </a:r>
            <a:r>
              <a:rPr lang="id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lainnya</a:t>
            </a:r>
            <a:endParaRPr sz="22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CSS Selector - id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57200" y="999475"/>
            <a:ext cx="82296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– id Selector diawali tanda hash “#“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37" lvl="2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7.53.37 PM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925" y="1728675"/>
            <a:ext cx="6060775" cy="31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CSS Selector - class</a:t>
            </a:r>
            <a:endParaRPr sz="36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– class Selector diawali tanda titik “.“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37" lvl="2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8.47.29 PM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925" y="1583100"/>
            <a:ext cx="7559375" cy="3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Kombinasi CSS Selector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37" lvl="2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9.01.25 PM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50" y="1282550"/>
            <a:ext cx="6031575" cy="3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0" y="0"/>
            <a:ext cx="9144000" cy="83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Latihan 05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01325" y="959250"/>
            <a:ext cx="84612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282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Buatlah sebuah website sesuai dengan kreatifitas Anda dengan materi yang telah diberikan sebelumnya. Biasakan menggunakan eksternal CSS yang sudah di ajarkan pada materi slide ini.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Referensi Belajar CSS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57200" y="922625"/>
            <a:ext cx="8229600" cy="3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lebih lanjut belajar CSS: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d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https://www.w3schools.com/css/default.asp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Tabel referensi: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https://www.smashingmagazine.com/wp-content/uploads/images/css3-cheat-sheet/css3-cheat-sheet.pdf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Tabel referensi: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https://www.smashingmagazine.com/2009/07/html-5-cheat-sheet-pdf/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 kombinasi warna website: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https://color.adobe.com/create/color-wheel/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4295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11700" y="1152475"/>
            <a:ext cx="85206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Mengingat kembali apa itu CSS?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Mengingat kembali kenapa kita memakai CSS?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Mengingat kembali cara menyisipkan CSS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Format Penulisan CSS &amp; Selector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Char char="●"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Referensi Belajar CSS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Yang Akan Dipelajari Hari Ini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Apa itu CSS?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57200" y="1055550"/>
            <a:ext cx="82296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singkatan dari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ascading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tyle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heet, biar lebih mudah diingat (istilah pak Hans)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aranya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upaya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ingkat.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Disimpan di CSS files (.css) yang berada di luar HTML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Hemat waktu dan kerja – 1 CSS file dapat mengkontrol banyak HTML pages (.html)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Kenapa kita memakai CSS?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35525" y="926950"/>
            <a:ext cx="8832300" cy="3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Kenapa kita memakai CSS?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7429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Mendefinisikan bagaimana HTML tags ditampilkan (dekorasi, make-up, dsb)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Color, background-color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Margin, padding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font-weight, font-family, font-size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width, height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143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Cara Menyisipkan CSS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57200" y="962450"/>
            <a:ext cx="82296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 3 cara untuk memasukkan CSS: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lang="id" sz="16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Inline style sheet 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d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TIDAK DIREKOMENDASIKAN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d" sz="16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dalam HTML element tag attribute “style”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lang="id" sz="16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Internal style sheet 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d" sz="1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TIDAK DIREKOMENDASIKAN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Definisi di dalam element &lt;style&gt; di dalam element &lt;head&gt;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✓"/>
            </a:pPr>
            <a:r>
              <a:rPr lang="id" sz="16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External style sheet 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id" sz="1600">
                <a:latin typeface="Calibri"/>
                <a:ea typeface="Calibri"/>
                <a:cs typeface="Calibri"/>
                <a:sym typeface="Calibri"/>
              </a:rPr>
              <a:t>SANGAT DIREKOMENDASIKAN</a:t>
            </a: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Ditempatkan di file terpisah dengan .css extension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id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Dapat merubah banyak HTML pages dengan 1 file CSS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9.37.22 PM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581400"/>
            <a:ext cx="8788146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Inline style sheet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Screen Shot 2017-10-14 at 7.38.16 PM.png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849" y="850200"/>
            <a:ext cx="4772605" cy="42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Internal style sheet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Screen Shot 2017-10-14 at 7.33.33 PM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025" y="850201"/>
            <a:ext cx="3113028" cy="42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latin typeface="Bree Serif"/>
                <a:ea typeface="Bree Serif"/>
                <a:cs typeface="Bree Serif"/>
                <a:sym typeface="Bree Serif"/>
              </a:rPr>
              <a:t>External style sheet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933225"/>
            <a:ext cx="81153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37" lvl="2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9.34.37 PM.png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22" y="1307400"/>
            <a:ext cx="5954634" cy="173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14 at 9.34.15 PM.png"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526" y="3125075"/>
            <a:ext cx="5180975" cy="1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lang="id" sz="36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Format Penulisan CSS &amp; Selectors</a:t>
            </a:r>
            <a:endParaRPr sz="36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05300" y="954475"/>
            <a:ext cx="77334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rule-set terdiri dari: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✓"/>
            </a:pPr>
            <a:r>
              <a:rPr lang="id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A selector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Menunjuk ke HTML element mana yang mau didekor), misal: h1, p, ul, dsb.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74295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✓"/>
            </a:pPr>
            <a:r>
              <a:rPr lang="id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A declaration block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Diawali dengan tanda “{“ dan diakhiri dengan tanda “}”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Deklarasi terdiri dari nama property dan nilainya, dipisahkan dengan tanda titik-dua “:”, misal: color:blue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143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Setiap deklarasi diakhiri dengan tanda semi-colon “;”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37" lvl="2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10-14 at 1.20.55 PM.png"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15" y="3124200"/>
            <a:ext cx="7442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