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Bree Serif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BreeSerif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w3schools.com/bootstrap/default.as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A9B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0" y="744575"/>
            <a:ext cx="91440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4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LESSON </a:t>
            </a:r>
            <a:r>
              <a:rPr lang="id" sz="4400">
                <a:latin typeface="Bree Serif"/>
                <a:ea typeface="Bree Serif"/>
                <a:cs typeface="Bree Serif"/>
                <a:sym typeface="Bree Serif"/>
              </a:rPr>
              <a:t>5</a:t>
            </a:r>
            <a:endParaRPr sz="52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0" y="2214950"/>
            <a:ext cx="91440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>
                <a:latin typeface="Cambria"/>
                <a:ea typeface="Cambria"/>
                <a:cs typeface="Cambria"/>
                <a:sym typeface="Cambria"/>
              </a:rPr>
              <a:t>Bootstrap</a:t>
            </a:r>
            <a:endParaRPr sz="32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latin typeface="Cambria"/>
                <a:ea typeface="Cambria"/>
                <a:cs typeface="Cambria"/>
                <a:sym typeface="Cambria"/>
              </a:rPr>
              <a:t>Alat bantu yang akan mempercepat proses pembuatan Website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C:\Users\ATEJASUK\Pictures\logo_bekraf.png" id="56" name="Shape 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9375" y="93600"/>
            <a:ext cx="1224965" cy="102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TEJASUK\Pictures\logo.png" id="57" name="Shape 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554" y="159838"/>
            <a:ext cx="1496534" cy="11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8246" y="537291"/>
            <a:ext cx="1675201" cy="4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0" y="0"/>
            <a:ext cx="9144000" cy="757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Mulai Membuat Template dengan Bootstrap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75" y="973252"/>
            <a:ext cx="8322826" cy="39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0" y="0"/>
            <a:ext cx="9144000" cy="757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Buat bagian header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4113"/>
            <a:ext cx="8839199" cy="373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174850" y="704125"/>
            <a:ext cx="8839200" cy="5199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7009"/>
            <a:ext cx="9143999" cy="293604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0" y="0"/>
            <a:ext cx="9144000" cy="757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Code</a:t>
            </a: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bagian header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0" y="0"/>
            <a:ext cx="9144000" cy="757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Tampilan pada browser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9600"/>
            <a:ext cx="8839202" cy="2143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0" y="0"/>
            <a:ext cx="9144000" cy="757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Buat bagian banner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4113"/>
            <a:ext cx="8839199" cy="373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174850" y="1085125"/>
            <a:ext cx="8839200" cy="4593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0" y="0"/>
            <a:ext cx="9144000" cy="757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Code bagian banner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938" y="895025"/>
            <a:ext cx="7396122" cy="40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9144000" cy="757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Tampilan pada browser</a:t>
            </a:r>
            <a:endParaRPr sz="30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9600"/>
            <a:ext cx="8839199" cy="2466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0" y="0"/>
            <a:ext cx="9144000" cy="757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Buat bagian profil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4113"/>
            <a:ext cx="8839199" cy="373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>
            <a:off x="98650" y="1413375"/>
            <a:ext cx="8839200" cy="6645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0" y="0"/>
            <a:ext cx="9144000" cy="757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Code bagian profil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9600"/>
            <a:ext cx="8878575" cy="35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0" y="0"/>
            <a:ext cx="9144000" cy="757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Tampilan pada browser</a:t>
            </a:r>
            <a:endParaRPr sz="30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9600"/>
            <a:ext cx="8839200" cy="2637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311700" y="1152475"/>
            <a:ext cx="8520600" cy="3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id" sz="2400">
                <a:latin typeface="Calibri"/>
                <a:ea typeface="Calibri"/>
                <a:cs typeface="Calibri"/>
                <a:sym typeface="Calibri"/>
              </a:rPr>
              <a:t>Apa itu Bootstrap?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id" sz="2400">
                <a:latin typeface="Calibri"/>
                <a:ea typeface="Calibri"/>
                <a:cs typeface="Calibri"/>
                <a:sym typeface="Calibri"/>
              </a:rPr>
              <a:t>Kenapa memakai Bootstrap?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id" sz="2400">
                <a:latin typeface="Calibri"/>
                <a:ea typeface="Calibri"/>
                <a:cs typeface="Calibri"/>
                <a:sym typeface="Calibri"/>
              </a:rPr>
              <a:t>Apa bedanya menggunakan CSS buatan sendiri dengan Bootstrap?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id" sz="2400">
                <a:latin typeface="Calibri"/>
                <a:ea typeface="Calibri"/>
                <a:cs typeface="Calibri"/>
                <a:sym typeface="Calibri"/>
              </a:rPr>
              <a:t>Cara pemakaian CSS Bootstrap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id" sz="2400">
                <a:latin typeface="Calibri"/>
                <a:ea typeface="Calibri"/>
                <a:cs typeface="Calibri"/>
                <a:sym typeface="Calibri"/>
              </a:rPr>
              <a:t>Membuat layout website dengan Bootstrap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Yang Akan Dipelajari Hari Ini</a:t>
            </a:r>
            <a:endParaRPr sz="36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0" y="0"/>
            <a:ext cx="9144000" cy="757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Buat bagian produk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4113"/>
            <a:ext cx="8839199" cy="373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/>
          <p:nvPr/>
        </p:nvSpPr>
        <p:spPr>
          <a:xfrm>
            <a:off x="98650" y="1946775"/>
            <a:ext cx="8839200" cy="6645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0" y="0"/>
            <a:ext cx="9144000" cy="757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Code bagian produk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9600"/>
            <a:ext cx="85725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0" y="0"/>
            <a:ext cx="9144000" cy="757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Tampilan pada browser</a:t>
            </a:r>
            <a:endParaRPr sz="30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9600"/>
            <a:ext cx="8839202" cy="1878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0" y="0"/>
            <a:ext cx="9144000" cy="757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Buat bagian galeri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4113"/>
            <a:ext cx="8839199" cy="373527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98650" y="2556375"/>
            <a:ext cx="8839200" cy="9990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/>
        </p:nvSpPr>
        <p:spPr>
          <a:xfrm>
            <a:off x="0" y="0"/>
            <a:ext cx="9144000" cy="757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Code bagian galeri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9600"/>
            <a:ext cx="8435099" cy="40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0" y="0"/>
            <a:ext cx="9144000" cy="757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Code bagian galeri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9600"/>
            <a:ext cx="8874226" cy="34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0" y="0"/>
            <a:ext cx="9144000" cy="757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Tampilan pada browser</a:t>
            </a:r>
            <a:endParaRPr sz="30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9600"/>
            <a:ext cx="8839199" cy="2459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0" y="0"/>
            <a:ext cx="9144000" cy="757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Buat bagian cara pemesanan dan kontak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4113"/>
            <a:ext cx="8839199" cy="373527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98650" y="3394575"/>
            <a:ext cx="8839200" cy="7572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0" y="0"/>
            <a:ext cx="9144000" cy="757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Code bagian </a:t>
            </a: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cara pemesanan dan kontak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9600"/>
            <a:ext cx="8839200" cy="3382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/>
        </p:nvSpPr>
        <p:spPr>
          <a:xfrm>
            <a:off x="0" y="0"/>
            <a:ext cx="9144000" cy="757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Code bagian </a:t>
            </a: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cara pemesanan dan kontak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9600"/>
            <a:ext cx="82200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311700" y="990600"/>
            <a:ext cx="8520600" cy="3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id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r>
              <a:rPr lang="id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adalah sebuah alat bantu pemrograman Front End yang digunakan untuk mempercepat dan memudahkan pembuatan website.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id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r>
              <a:rPr lang="id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terdiri dari CSS dan JavaScript yang dapat membantu dalam typography, forms, buttons, tables, navigation, modals, image carousels dan lain sebagainya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id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 </a:t>
            </a:r>
            <a:r>
              <a:rPr b="1" lang="id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r>
              <a:rPr lang="id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kita dapat membuat sebuah web yang responsif.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latin typeface="Bree Serif"/>
                <a:ea typeface="Bree Serif"/>
                <a:cs typeface="Bree Serif"/>
                <a:sym typeface="Bree Serif"/>
              </a:rPr>
              <a:t>Apa itu Bootstrap?</a:t>
            </a:r>
            <a:endParaRPr sz="36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0" y="0"/>
            <a:ext cx="9144000" cy="757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Tampilan pada browser</a:t>
            </a:r>
            <a:endParaRPr sz="30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9600"/>
            <a:ext cx="8839201" cy="2733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0" y="0"/>
            <a:ext cx="9144000" cy="757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Buat bagian footer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4113"/>
            <a:ext cx="8839199" cy="373527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/>
          <p:nvPr/>
        </p:nvSpPr>
        <p:spPr>
          <a:xfrm>
            <a:off x="98650" y="3851775"/>
            <a:ext cx="8839200" cy="6645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/>
        </p:nvSpPr>
        <p:spPr>
          <a:xfrm>
            <a:off x="0" y="0"/>
            <a:ext cx="9144000" cy="757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Code bagian footer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9600"/>
            <a:ext cx="8808651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0" y="0"/>
            <a:ext cx="9144000" cy="757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Tampilan pada browser</a:t>
            </a:r>
            <a:endParaRPr sz="30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9600"/>
            <a:ext cx="8839200" cy="2889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0" y="543300"/>
            <a:ext cx="9144000" cy="1770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id" sz="3000">
                <a:latin typeface="Bree Serif"/>
                <a:ea typeface="Bree Serif"/>
                <a:cs typeface="Bree Serif"/>
                <a:sym typeface="Bree Serif"/>
              </a:rPr>
              <a:t>Silakan isi konten web dan </a:t>
            </a:r>
            <a:r>
              <a:rPr lang="id" sz="30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coba property </a:t>
            </a:r>
            <a:r>
              <a:rPr lang="id" sz="3000">
                <a:latin typeface="Bree Serif"/>
                <a:ea typeface="Bree Serif"/>
                <a:cs typeface="Bree Serif"/>
                <a:sym typeface="Bree Serif"/>
              </a:rPr>
              <a:t>Bootstrap</a:t>
            </a:r>
            <a:r>
              <a:rPr lang="id" sz="30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lain dengan</a:t>
            </a:r>
            <a:r>
              <a:rPr lang="id" sz="3000"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id" sz="30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menggunakan link referensi bela</a:t>
            </a:r>
            <a:r>
              <a:rPr lang="id" sz="3000">
                <a:latin typeface="Bree Serif"/>
                <a:ea typeface="Bree Serif"/>
                <a:cs typeface="Bree Serif"/>
                <a:sym typeface="Bree Serif"/>
              </a:rPr>
              <a:t>jar di bawah ini</a:t>
            </a:r>
            <a:endParaRPr sz="30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-76050" y="2243900"/>
            <a:ext cx="9296100" cy="14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https://www.w3schools.com/bootstrap/default.asp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311700" y="990600"/>
            <a:ext cx="8520600" cy="3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1" marL="6858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Mudah digunakan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6858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Bagi yang pernah belajar konsep HTML dan  CSS bisa menggunakan Bootstrap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6858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Responsive untuk digunakan phones, tablets, dan desktops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6858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cocok digunakan dengan browser terkini (Chrome, Firefox, Internet Explorer, Safari, &amp; Opera)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Kenapa Pakai Bootstrap?</a:t>
            </a:r>
            <a:endParaRPr sz="36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0" y="2017425"/>
            <a:ext cx="9144000" cy="757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Membuat CSS Sendiri Atau Pakai Bootstrap?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Analogi Menggunakan dan </a:t>
            </a: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Membuat CSS Sendiri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457200" y="1600200"/>
            <a:ext cx="4114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3350" lvl="1" marL="6858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68580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3973400" y="1218325"/>
            <a:ext cx="4747500" cy="3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552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d" sz="2000">
                <a:latin typeface="Calibri"/>
                <a:ea typeface="Calibri"/>
                <a:cs typeface="Calibri"/>
                <a:sym typeface="Calibri"/>
              </a:rPr>
              <a:t>Menggunakan dan membuat CSS sendiri itu seperti kamu meracik bumbu nasi goreng. Semua bahan kamu takar sendiri.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1" marL="552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1" marL="552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d" sz="2000">
                <a:latin typeface="Calibri"/>
                <a:ea typeface="Calibri"/>
                <a:cs typeface="Calibri"/>
                <a:sym typeface="Calibri"/>
              </a:rPr>
              <a:t>Garam kamu takar sendiri.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1" marL="552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d" sz="2000">
                <a:latin typeface="Calibri"/>
                <a:ea typeface="Calibri"/>
                <a:cs typeface="Calibri"/>
                <a:sym typeface="Calibri"/>
              </a:rPr>
              <a:t>Gula kamu takar sendiri.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1" marL="552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d" sz="2000">
                <a:latin typeface="Calibri"/>
                <a:ea typeface="Calibri"/>
                <a:cs typeface="Calibri"/>
                <a:sym typeface="Calibri"/>
              </a:rPr>
              <a:t>Cabe dan bawang merah ditakar sendiri.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685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id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353" y="1218325"/>
            <a:ext cx="3448050" cy="329565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Analogi Menggunakan Bootstrap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457200" y="1600200"/>
            <a:ext cx="4114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3350" lvl="1" marL="6858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68580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31475" y="1127675"/>
            <a:ext cx="4488900" cy="3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552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Menggunakan bootstrap, seperti kamu memakai bumbu racik siap pakai.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552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552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Kamu mau masak apa? Nasi goreng. Tinggal pakai bumbu racik nasi goreng dan jika kurang pedas bisa di tambahkan cabe.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552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552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Menggunakan bootstrap bukan berarti kita tidak bisa memakai CSS sendiri.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552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552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Kita tetap bisa menambahkan CSS buatan kita sendiri.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d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5006" y="1328959"/>
            <a:ext cx="3903776" cy="329565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Pemakaian</a:t>
            </a: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Bootstrap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2531000" y="850200"/>
            <a:ext cx="6079500" cy="26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2" marL="800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2" marL="800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Sama seperti saat kita menggunakan CSS Eksternal, untuk menggunakan style Bootstrap yang harus kita lakukan adalah mengetik 1 baris untuk Bootstrap Style di dalam &lt;head&gt; seperti contoh berikut ini.</a:t>
            </a:r>
            <a:endParaRPr sz="20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75" y="1002600"/>
            <a:ext cx="2632217" cy="3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3475" y="3240575"/>
            <a:ext cx="7391400" cy="173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Bootstrap - Grid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440086" y="3450704"/>
            <a:ext cx="82296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Grid Classes</a:t>
            </a:r>
            <a:endParaRPr sz="1800"/>
          </a:p>
          <a:p>
            <a:pPr indent="-304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id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xs (for phones)</a:t>
            </a:r>
            <a:endParaRPr sz="1800"/>
          </a:p>
          <a:p>
            <a:pPr indent="-304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id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 (for tablets)</a:t>
            </a:r>
            <a:endParaRPr sz="1800"/>
          </a:p>
          <a:p>
            <a:pPr indent="-304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id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md (for desktops)</a:t>
            </a:r>
            <a:endParaRPr sz="1800"/>
          </a:p>
          <a:p>
            <a:pPr indent="-304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id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lg (for larger desktops)</a:t>
            </a:r>
            <a:endParaRPr sz="1800"/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1" y="955609"/>
            <a:ext cx="8195371" cy="2435663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