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E68F-ACD9-4E85-9F7A-C7EAECFBB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1C7D4-DEBD-4623-BF51-01252F35F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29435-3D18-4758-87D3-E735C6AD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3A1E-35B9-443C-AD7B-EE87F1416FF6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F33CC-D04F-491F-8122-17FF2B5E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0BD84-6697-4372-804E-8FEFF104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D0C5-77A0-4683-A4DD-776473BC25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34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B408-62F4-4917-983C-4B362E6C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B0064-8AC6-488F-BC81-6A9F5D04D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F6D4F-7EE6-4F04-BA6B-D3EDC8C9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3A1E-35B9-443C-AD7B-EE87F1416FF6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01A05-4270-4F06-893B-04503B51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D5C94-17A6-471B-82E2-C3B8970B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D0C5-77A0-4683-A4DD-776473BC25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54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2BE3E-BCDE-4009-BBE0-51F4D331A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C5376-C409-453B-878C-67E31F214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44A90-DDFB-4695-B72B-7887C962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3A1E-35B9-443C-AD7B-EE87F1416FF6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E2C52-6623-4A19-8D5D-1C40C5A3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AADE-6A06-456F-8A6D-F99F1DE4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D0C5-77A0-4683-A4DD-776473BC25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35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5CFF-3D34-452A-9FB0-85AFF819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F0A1C-B4A7-4745-9142-2F26A8464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8ECB7-F532-4A09-A4A8-0581D8DD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3A1E-35B9-443C-AD7B-EE87F1416FF6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6ADDA-5417-4332-AA40-F04B5137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1596-F5F6-4424-97E7-A931EC40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D0C5-77A0-4683-A4DD-776473BC25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94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D954-5974-4374-A29B-1B3251FB1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1FAA6-214F-4DA9-84CE-BE54646A6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19B0B-62B9-4AC4-9F8A-ABFB158E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3A1E-35B9-443C-AD7B-EE87F1416FF6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E6CCE-503E-4F25-8600-388EA870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D52EF-FF33-4B1C-B90C-CC6E7EE2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D0C5-77A0-4683-A4DD-776473BC25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94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47E0-7066-451F-8669-6A0AC6FE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64ACF-BBC7-4C7D-8B57-92871C4D8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EE2DB-6AE3-4B40-9BE1-13CD43219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F8AD0-383C-488F-8A5A-DA737BE5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3A1E-35B9-443C-AD7B-EE87F1416FF6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3F953-450A-42F5-966D-68E879D2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D5DC1-D165-448D-A84C-AA5EF70B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D0C5-77A0-4683-A4DD-776473BC25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34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6236-2199-48A9-9EE5-72208274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5D470-36AC-4AC2-9225-EF206B894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9B2D9-E0A1-438D-BFFA-94EE55068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681BE-E409-41B2-B21A-C4449D59F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AC02B-6D5C-4BA4-A7E2-B0B58E4F2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86925-3BE6-421F-93C1-BD3C01AB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3A1E-35B9-443C-AD7B-EE87F1416FF6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625E7-BD88-4A6A-9AD5-AB957936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F20A8-B21E-4F65-BC38-E782DA8B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D0C5-77A0-4683-A4DD-776473BC25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10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388E-D7EF-4048-A276-F922065A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DFE2D-D11A-4D37-BDBB-8EA99019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3A1E-35B9-443C-AD7B-EE87F1416FF6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80437-0E1E-44CE-8F86-6D0DD2EA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295A7-8F68-4481-96CD-DEFACCB1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D0C5-77A0-4683-A4DD-776473BC25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05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17BD4-C90F-4669-974E-301DA9A9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3A1E-35B9-443C-AD7B-EE87F1416FF6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1CC5F-0605-498C-B058-4C812E87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AE8A2-C7CE-4222-B646-EDEC65A5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D0C5-77A0-4683-A4DD-776473BC25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97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7BB5-4D3E-41C9-A11F-650C1099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5F86D-FD69-4E45-A53D-6EE06C4E4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59D67-455F-40D8-AEE0-ADE2B0DE6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4A22F-0FB6-41A2-BCF1-87E4881B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3A1E-35B9-443C-AD7B-EE87F1416FF6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BC5FA-E2F6-45DC-868F-DD1D5C8C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722A5-5131-48C7-B0C6-23E34DB9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D0C5-77A0-4683-A4DD-776473BC25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40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6183-005A-44A3-AC0F-25CE056B0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1BAE7-88CF-454A-A1F0-DDC414E8D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94B64-9D0C-4A62-9586-211251C55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240A1-6C1C-452B-9F9E-CA50B836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3A1E-35B9-443C-AD7B-EE87F1416FF6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60B7C-C6C4-498C-8AEB-B13B8ABD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A8FEF-9446-42E2-A983-5A6CFB84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D0C5-77A0-4683-A4DD-776473BC25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91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B8F40-488E-40C1-A103-CD4CF281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07C7B-385F-4566-A982-59171767F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908B4-610F-4A32-8A21-E92B3A18D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33A1E-35B9-443C-AD7B-EE87F1416FF6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AD640-30CC-47BA-B1A2-C89365150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097CA-2CF1-48A2-BE76-05BAC6118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0D0C5-77A0-4683-A4DD-776473BC25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93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6706-A48B-4E18-B03A-AF77D4493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2244"/>
            <a:ext cx="9144000" cy="1567049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OCR for </a:t>
            </a:r>
            <a:r>
              <a:rPr lang="de-DE" b="1"/>
              <a:t>Customs Declarations and </a:t>
            </a:r>
            <a:r>
              <a:rPr lang="de-DE" b="1" dirty="0"/>
              <a:t>Transport Documents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E9EC2-291F-496C-96AD-F0604574A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71" y="2211162"/>
            <a:ext cx="9144000" cy="349424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de-DE" b="1" dirty="0"/>
              <a:t>Context: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Scanned customs declarations and other transport documents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Various document types with predefined structure and content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Different scanning devices and human error in the execution of the scan which affects the image quality</a:t>
            </a:r>
          </a:p>
          <a:p>
            <a:pPr algn="l"/>
            <a:r>
              <a:rPr lang="de-DE" b="1" dirty="0"/>
              <a:t>Task: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Optical charachter recognition (OCR) of scanned documents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Extraction of important information from the image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Classification of the document types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Transform output data in EDI (and other formats) for interface connection</a:t>
            </a:r>
          </a:p>
          <a:p>
            <a:pPr algn="l"/>
            <a:r>
              <a:rPr lang="de-DE" b="1" dirty="0"/>
              <a:t>Performance: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Human supervision because of incomplete classification is to be reduced to a minimum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Missclassification leads to processing wrong information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High accuracy is needed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ABD2D-A4F2-4AE2-A0E2-6FD241852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974" y="288394"/>
            <a:ext cx="2924787" cy="574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EE45E2-B735-4569-9E07-3C7E62F03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11" y="5076622"/>
            <a:ext cx="2232850" cy="14903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517E15-2BC8-416B-A57D-042328F68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7" y="5658803"/>
            <a:ext cx="2616183" cy="113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2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OCR for Customs Declarations and Transport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 for customs and transport documents</dc:title>
  <dc:creator>Alen Smajić</dc:creator>
  <cp:lastModifiedBy>Alen Smajić</cp:lastModifiedBy>
  <cp:revision>3</cp:revision>
  <dcterms:created xsi:type="dcterms:W3CDTF">2020-11-18T19:00:38Z</dcterms:created>
  <dcterms:modified xsi:type="dcterms:W3CDTF">2020-12-16T22:12:03Z</dcterms:modified>
</cp:coreProperties>
</file>