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Lst>
  <p:notesMasterIdLst>
    <p:notesMasterId r:id="rId3"/>
  </p:notesMasterIdLst>
  <p:sldSz cx="14630400" cy="8229600"/>
  <p:notesSz cx="8229600" cy="14630400"/>
  <p:embeddedFontLst>
    <p:embeddedFont>
      <p:font typeface="Petrona"/>
      <p:regular r:id="rId8"/>
    </p:embeddedFont>
    <p:embeddedFont>
      <p:font typeface="Petrona"/>
      <p:regular r:id="rId9"/>
    </p:embeddedFont>
    <p:embeddedFont>
      <p:font typeface="Petrona"/>
      <p:regular r:id="rId10"/>
    </p:embeddedFont>
    <p:embeddedFont>
      <p:font typeface="Petrona"/>
      <p:regular r:id="rId11"/>
    </p:embeddedFont>
    <p:embeddedFont>
      <p:font typeface="Inter"/>
      <p:regular r:id="rId12"/>
    </p:embeddedFont>
    <p:embeddedFont>
      <p:font typeface="Inter"/>
      <p:regular r:id="rId13"/>
    </p:embeddedFont>
    <p:embeddedFont>
      <p:font typeface="Inter"/>
      <p:regular r:id="rId14"/>
    </p:embeddedFont>
    <p:embeddedFont>
      <p:font typeface="Inter"/>
      <p:regular r:id="rId1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font" Target="fonts/font1.fntdata"/><Relationship Id="rId9" Type="http://schemas.openxmlformats.org/officeDocument/2006/relationships/font" Target="fonts/font2.fntdata"/><Relationship Id="rId10" Type="http://schemas.openxmlformats.org/officeDocument/2006/relationships/font" Target="fonts/font3.fntdata"/><Relationship Id="rId11" Type="http://schemas.openxmlformats.org/officeDocument/2006/relationships/font" Target="fonts/font4.fntdata"/><Relationship Id="rId12" Type="http://schemas.openxmlformats.org/officeDocument/2006/relationships/font" Target="fonts/font5.fntdata"/><Relationship Id="rId13" Type="http://schemas.openxmlformats.org/officeDocument/2006/relationships/font" Target="fonts/font6.fntdata"/><Relationship Id="rId14" Type="http://schemas.openxmlformats.org/officeDocument/2006/relationships/font" Target="fonts/font7.fntdata"/><Relationship Id="rId15"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1941433"/>
            <a:ext cx="6480810" cy="809982"/>
          </a:xfrm>
          <a:prstGeom prst="rect">
            <a:avLst/>
          </a:prstGeom>
          <a:noFill/>
          <a:ln/>
        </p:spPr>
        <p:txBody>
          <a:bodyPr wrap="none" lIns="0" tIns="0" rIns="0" bIns="0" rtlCol="0" anchor="t"/>
          <a:lstStyle/>
          <a:p>
            <a:pPr indent="0" marL="0">
              <a:lnSpc>
                <a:spcPts val="6350"/>
              </a:lnSpc>
              <a:buNone/>
            </a:pPr>
            <a:r>
              <a:rPr lang="en-US" sz="5100" b="1" spc="-102" kern="0" dirty="0">
                <a:solidFill>
                  <a:srgbClr val="FF8AAF"/>
                </a:solidFill>
                <a:latin typeface="Petrona Bold" pitchFamily="34" charset="0"/>
                <a:ea typeface="Petrona Bold" pitchFamily="34" charset="-122"/>
                <a:cs typeface="Petrona Bold" pitchFamily="34" charset="-120"/>
              </a:rPr>
              <a:t>About page</a:t>
            </a:r>
            <a:endParaRPr lang="en-US" sz="5100" dirty="0"/>
          </a:p>
        </p:txBody>
      </p:sp>
      <p:sp>
        <p:nvSpPr>
          <p:cNvPr id="3" name="Text 1"/>
          <p:cNvSpPr/>
          <p:nvPr/>
        </p:nvSpPr>
        <p:spPr>
          <a:xfrm>
            <a:off x="864037" y="3245168"/>
            <a:ext cx="12902327" cy="2370296"/>
          </a:xfrm>
          <a:prstGeom prst="rect">
            <a:avLst/>
          </a:prstGeom>
          <a:noFill/>
          <a:ln/>
        </p:spPr>
        <p:txBody>
          <a:bodyPr wrap="square" lIns="0" tIns="0" rIns="0" bIns="0" rtlCol="0" anchor="t"/>
          <a:lstStyle/>
          <a:p>
            <a:pPr indent="0" marL="0">
              <a:lnSpc>
                <a:spcPts val="3100"/>
              </a:lnSpc>
              <a:buNone/>
            </a:pPr>
            <a:r>
              <a:rPr lang="en-US" sz="1900" spc="-39" kern="0" dirty="0">
                <a:solidFill>
                  <a:srgbClr val="E0D6DE"/>
                </a:solidFill>
                <a:latin typeface="Inter" pitchFamily="34" charset="0"/>
                <a:ea typeface="Inter" pitchFamily="34" charset="-122"/>
                <a:cs typeface="Inter" pitchFamily="34" charset="-120"/>
              </a:rPr>
              <a:t>This about page provides an overview of the site. We are committed to providing our users with a convenient and user-friendly platform to access the information they need. We believe that everyone should have access to reliable and up-to-date information, and we strive to make that happen through our platform. We also believe in the importance of data privacy and security. We have implemented robust security measures to protect our users' information and ensure its confidentiality. We are committed to continuously improving our platform to provide the best possible experience for our users.</a:t>
            </a:r>
            <a:endParaRPr lang="en-US" sz="1900" dirty="0"/>
          </a:p>
        </p:txBody>
      </p:sp>
      <p:sp>
        <p:nvSpPr>
          <p:cNvPr id="4" name="Text 2"/>
          <p:cNvSpPr/>
          <p:nvPr/>
        </p:nvSpPr>
        <p:spPr>
          <a:xfrm>
            <a:off x="864037" y="5893118"/>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E0D6DE"/>
                </a:solidFill>
                <a:latin typeface="Inter" pitchFamily="34" charset="0"/>
                <a:ea typeface="Inter" pitchFamily="34" charset="-122"/>
                <a:cs typeface="Inter" pitchFamily="34" charset="-120"/>
              </a:rPr>
              <a:t>Thank you for visiting!</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2024-11-03T11:10:03Z</dcterms:created>
  <dcterms:modified xsi:type="dcterms:W3CDTF">2024-11-03T11:10:03Z</dcterms:modified>
</cp:coreProperties>
</file>