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421" y="304800"/>
            <a:ext cx="8825658" cy="1740670"/>
          </a:xfrm>
        </p:spPr>
        <p:txBody>
          <a:bodyPr/>
          <a:lstStyle/>
          <a:p>
            <a:r>
              <a:rPr lang="en-US" dirty="0" smtClean="0"/>
              <a:t>	CS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VOTING APP-The purpose of this application is to facilitate a simple voting 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0613" y="6366933"/>
            <a:ext cx="201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Allen Kurien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63" y="138281"/>
            <a:ext cx="5092906" cy="1574808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93101" y="1143000"/>
            <a:ext cx="3200400" cy="4572000"/>
          </a:xfrm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81" y="1186745"/>
            <a:ext cx="3193520" cy="448451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1532" y="1700937"/>
            <a:ext cx="40605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users to vote for "John" or "Jane" with a 4-digit ID, ensuring each voter can only vote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 Tracking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Counts and stores votes for each candidate, with data saved across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Prevention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Checks that each voter ID is unique.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Recording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Logs votes in an Excel file for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Display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functionality to view current vote counts. </a:t>
            </a:r>
          </a:p>
        </p:txBody>
      </p:sp>
    </p:spTree>
    <p:extLst>
      <p:ext uri="{BB962C8B-B14F-4D97-AF65-F5344CB8AC3E}">
        <p14:creationId xmlns:p14="http://schemas.microsoft.com/office/powerpoint/2010/main" val="272725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very important to test your programs at each progress you make. </a:t>
            </a:r>
          </a:p>
          <a:p>
            <a:r>
              <a:rPr lang="en-US" dirty="0" smtClean="0"/>
              <a:t>Suggestion to add a view results was implemented successfully .</a:t>
            </a:r>
          </a:p>
          <a:p>
            <a:r>
              <a:rPr lang="en-US" dirty="0" smtClean="0"/>
              <a:t>Was able to learn to finish a project at a specific time.</a:t>
            </a:r>
          </a:p>
        </p:txBody>
      </p:sp>
    </p:spTree>
    <p:extLst>
      <p:ext uri="{BB962C8B-B14F-4D97-AF65-F5344CB8AC3E}">
        <p14:creationId xmlns:p14="http://schemas.microsoft.com/office/powerpoint/2010/main" val="1928687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133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CS FINAL PROJECT</vt:lpstr>
      <vt:lpstr>INTRODUCTION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FINAL PROJECT</dc:title>
  <dc:creator>Microsoft account</dc:creator>
  <cp:lastModifiedBy>Microsoft account</cp:lastModifiedBy>
  <cp:revision>3</cp:revision>
  <dcterms:created xsi:type="dcterms:W3CDTF">2024-08-16T09:58:07Z</dcterms:created>
  <dcterms:modified xsi:type="dcterms:W3CDTF">2024-08-16T15:43:30Z</dcterms:modified>
</cp:coreProperties>
</file>