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CB269-F2FF-41DA-B6DA-A236C4049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6221B6-A000-431D-9BA5-E2F7C802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F4C2D-18EE-4BD4-9162-4AC60236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B2818-D2BE-41C8-B39B-45404721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A2FD00-A531-4FE2-AE0B-B480C2F5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0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6A45C-8640-4789-9D6A-AB5677D8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5C5B4F-B75E-445E-B4A0-A1BBC299B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D167D-1756-4DE9-9DF5-575EEC9D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C00969-1C24-4096-8E65-8CA9A17E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3BDCD-66A5-4178-A713-FBBEE5B2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1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E3C6E5-3BEE-42A1-8211-1463392E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D1A24-0986-470E-A940-6BD23AC4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11D20-80F1-47D5-BE8B-F2BAC07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61BD8-EC1E-4CA9-881C-C1DBD859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0009F-36F4-4099-9C24-CCA9685E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53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A64DE-9CBB-4CC0-B78B-2E9BE349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C3C963-2A82-4FF3-A8F3-1F168FDE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AB64D3-E1AE-4469-95EC-B1193B6D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3C87-2A91-4DD3-8DE9-4F080390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FCE823-5513-44FC-8589-D8B0305D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F6571-F637-4C3A-8FC1-C81F8988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77BEB-6CBF-4AFC-B962-C3617CB5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31AB1-1CAC-4704-9B29-C6A751A5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0ECBB-A563-4AA4-968C-242CBDAA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527C3-572B-49BB-B58A-F5F1E31A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9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53C8F-036D-45DE-8A69-7FF917A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41C70-9AD6-4CC8-864D-DA89922C8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23279A-4300-4A62-B24A-8D218761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4900C0-694C-4862-B5F9-C09509C9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46A3B7-CE7A-412A-9424-2D917EC7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A41AF9-D222-4FC7-BFBC-CBE8F609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1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4D614-C116-4482-8F8F-EDF6F4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ADED5C-1977-4BBC-9474-BE62658D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6AAEAC-DE49-401A-94B4-268F826C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9B93A0-DB47-481F-82DE-6F73186F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8F7503-5306-48FC-9475-74BBC8C51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D48211-DA23-4837-8593-8D310DB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474995-5B98-4B37-A963-294B9A20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05E9FA-50DE-4B5C-A82A-4FA9C5B6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76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A3D09-010C-47D2-AA70-4CE8A858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55C3D5-64A6-4697-AD26-07F8F52B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85470-8B25-4706-B9AE-39E3EAC1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5623B8-DE9B-4645-976C-28FDCC60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9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52E1A7-E1D0-4E2A-B95F-B8804735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D8E20C-802F-4801-B551-2338614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678A8-2079-4CED-B445-1834563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3F2AC-B380-4696-A416-F676C73E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6376F-0069-4FF4-BCCB-67A014FD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1C554A-6418-408A-90CF-49EA0FD9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78533D-91A2-469F-94FF-BD51DD7C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988B5-8C93-4921-B838-68B774F5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4C9EB3-46B9-4F8B-AF68-2B25347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083CA-4676-46F6-9C46-C094F5DE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F5FD78-71D1-4173-AF2E-9D6A3178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D0C574-96E8-4AC2-BD33-528CFD35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7FFAB-5239-48FA-8742-E93034C6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6F286F-6D97-4CE6-BDC4-A06F4246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392437-E368-4D63-B147-71BB7BBD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DCDC99-CEC4-4F8F-8F04-7D5C399D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0E9DB-4294-44F6-8CE5-E7047F5E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ABA8AE-EE0C-4D76-A90E-86306B37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0BEF-4749-43E0-9D92-A86E4CFE72BF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FC68D-B583-4286-81FA-30152224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175B5-DE99-408E-8D59-41C1C861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E9FF-B14B-4EF3-BE99-A41F30BDDD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22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FE66680-86AC-49C5-88BA-7006E7DB8C51}"/>
              </a:ext>
            </a:extLst>
          </p:cNvPr>
          <p:cNvSpPr txBox="1"/>
          <p:nvPr/>
        </p:nvSpPr>
        <p:spPr>
          <a:xfrm>
            <a:off x="1154355" y="1520194"/>
            <a:ext cx="22243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接收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Arduino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訊號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24F3EA-299D-4E84-9615-ECA4F042574E}"/>
              </a:ext>
            </a:extLst>
          </p:cNvPr>
          <p:cNvSpPr txBox="1"/>
          <p:nvPr/>
        </p:nvSpPr>
        <p:spPr>
          <a:xfrm>
            <a:off x="1540219" y="1914563"/>
            <a:ext cx="14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Signal()</a:t>
            </a: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沒感應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有感應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D5169-C65B-402E-B2C2-ED8A191DDD57}"/>
              </a:ext>
            </a:extLst>
          </p:cNvPr>
          <p:cNvSpPr txBox="1"/>
          <p:nvPr/>
        </p:nvSpPr>
        <p:spPr>
          <a:xfrm>
            <a:off x="4909231" y="848826"/>
            <a:ext cx="272374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檢查是否有影片正在播放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3E6087-5ABB-4CCC-9615-9A017FDF334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78747" y="1033492"/>
            <a:ext cx="1530484" cy="67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A86817-1B9D-4700-B2A8-E2B98FC8386A}"/>
              </a:ext>
            </a:extLst>
          </p:cNvPr>
          <p:cNvSpPr txBox="1"/>
          <p:nvPr/>
        </p:nvSpPr>
        <p:spPr>
          <a:xfrm rot="20189010">
            <a:off x="3398008" y="993918"/>
            <a:ext cx="133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Signal = 0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35F175-D2F3-4520-B5BF-1AC8544EF8D3}"/>
              </a:ext>
            </a:extLst>
          </p:cNvPr>
          <p:cNvSpPr txBox="1"/>
          <p:nvPr/>
        </p:nvSpPr>
        <p:spPr>
          <a:xfrm>
            <a:off x="4909231" y="2120358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沒事發生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3D24886-3834-49C7-B2D4-87BBA2B79BC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378747" y="1704860"/>
            <a:ext cx="153048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455634-8C61-4340-A773-CB7CA00404DD}"/>
              </a:ext>
            </a:extLst>
          </p:cNvPr>
          <p:cNvSpPr txBox="1"/>
          <p:nvPr/>
        </p:nvSpPr>
        <p:spPr>
          <a:xfrm rot="1306321">
            <a:off x="3394959" y="2060560"/>
            <a:ext cx="133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Signal = 1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67ECDF5-1290-4BA0-AA46-A995592987B3}"/>
              </a:ext>
            </a:extLst>
          </p:cNvPr>
          <p:cNvSpPr txBox="1"/>
          <p:nvPr/>
        </p:nvSpPr>
        <p:spPr>
          <a:xfrm>
            <a:off x="5544772" y="1207592"/>
            <a:ext cx="16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False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執行結束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True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正在執行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Null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第一次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未定義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C6C5C4A-293D-476D-9F0B-AF9AB80BCDEF}"/>
              </a:ext>
            </a:extLst>
          </p:cNvPr>
          <p:cNvSpPr txBox="1"/>
          <p:nvPr/>
        </p:nvSpPr>
        <p:spPr>
          <a:xfrm>
            <a:off x="9799001" y="153618"/>
            <a:ext cx="164721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隨機播放影片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BCFD4B4-B7C7-4A53-8883-F6C0E674B071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7632976" y="338284"/>
            <a:ext cx="2166025" cy="69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E98F0A-FBA5-4CD6-A750-B1F543DC3F1B}"/>
              </a:ext>
            </a:extLst>
          </p:cNvPr>
          <p:cNvSpPr txBox="1"/>
          <p:nvPr/>
        </p:nvSpPr>
        <p:spPr>
          <a:xfrm rot="20517544">
            <a:off x="7561980" y="379128"/>
            <a:ext cx="2308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isProcessRunning() = False / Null</a:t>
            </a:r>
            <a:endParaRPr lang="zh-TW" altLang="en-US" sz="105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D4CFEC2-FDC3-4E3B-8EEE-8621838EECC9}"/>
              </a:ext>
            </a:extLst>
          </p:cNvPr>
          <p:cNvSpPr txBox="1"/>
          <p:nvPr/>
        </p:nvSpPr>
        <p:spPr>
          <a:xfrm>
            <a:off x="9799001" y="1530757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沒事發生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5638E0-1127-4D3A-8FEF-D77224150ABA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7632976" y="1033492"/>
            <a:ext cx="2166025" cy="68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04AAC64-72CE-44D6-B8FE-311253133E03}"/>
              </a:ext>
            </a:extLst>
          </p:cNvPr>
          <p:cNvSpPr txBox="1"/>
          <p:nvPr/>
        </p:nvSpPr>
        <p:spPr>
          <a:xfrm>
            <a:off x="9799001" y="555839"/>
            <a:ext cx="164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Random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選取影片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playVideo()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4A545E-04C6-4FD2-AF4A-9D1294074D00}"/>
              </a:ext>
            </a:extLst>
          </p:cNvPr>
          <p:cNvSpPr txBox="1"/>
          <p:nvPr/>
        </p:nvSpPr>
        <p:spPr>
          <a:xfrm rot="1075634">
            <a:off x="7556800" y="1430831"/>
            <a:ext cx="2308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isProcessRunning() = True</a:t>
            </a:r>
            <a:endParaRPr lang="zh-TW" altLang="en-US" sz="105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70653A3-1943-468C-A9D1-318AA82ED14E}"/>
              </a:ext>
            </a:extLst>
          </p:cNvPr>
          <p:cNvSpPr txBox="1"/>
          <p:nvPr/>
        </p:nvSpPr>
        <p:spPr>
          <a:xfrm>
            <a:off x="9441565" y="1914562"/>
            <a:ext cx="186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影片正在播放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Wait for next signal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BF29B18-3880-441B-867D-B5D274A8BE19}"/>
              </a:ext>
            </a:extLst>
          </p:cNvPr>
          <p:cNvSpPr txBox="1"/>
          <p:nvPr/>
        </p:nvSpPr>
        <p:spPr>
          <a:xfrm>
            <a:off x="905913" y="1002157"/>
            <a:ext cx="27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SerialPort.getCommPort("COM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埠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")</a:t>
            </a:r>
          </a:p>
          <a:p>
            <a:pPr algn="ctr"/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設定與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Arduino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的串列通訊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A13BB2B5-E0BF-4E7A-B296-47BEE9BD890D}"/>
              </a:ext>
            </a:extLst>
          </p:cNvPr>
          <p:cNvSpPr txBox="1"/>
          <p:nvPr/>
        </p:nvSpPr>
        <p:spPr>
          <a:xfrm>
            <a:off x="529810" y="4032428"/>
            <a:ext cx="22243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接收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Arduino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訊號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9008247-A361-4BB6-9372-FF389CA1A488}"/>
              </a:ext>
            </a:extLst>
          </p:cNvPr>
          <p:cNvSpPr txBox="1"/>
          <p:nvPr/>
        </p:nvSpPr>
        <p:spPr>
          <a:xfrm>
            <a:off x="915674" y="4426797"/>
            <a:ext cx="14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Signal()</a:t>
            </a: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沒感應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有感應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DFF7A07-81AD-4E96-8F20-B9EDA0469E7D}"/>
              </a:ext>
            </a:extLst>
          </p:cNvPr>
          <p:cNvSpPr txBox="1"/>
          <p:nvPr/>
        </p:nvSpPr>
        <p:spPr>
          <a:xfrm>
            <a:off x="4284686" y="3361060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播放影片</a:t>
            </a: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94388D-815E-4FC7-B353-989B6D84441C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2754202" y="3545726"/>
            <a:ext cx="1530484" cy="67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0DFAD8B-02A1-47FA-8650-142490E4A4ED}"/>
              </a:ext>
            </a:extLst>
          </p:cNvPr>
          <p:cNvSpPr txBox="1"/>
          <p:nvPr/>
        </p:nvSpPr>
        <p:spPr>
          <a:xfrm rot="20189010">
            <a:off x="2710103" y="3496916"/>
            <a:ext cx="161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Signal = 0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42F53A-8FD8-4754-ADB8-0F6CAB9A7ACD}"/>
              </a:ext>
            </a:extLst>
          </p:cNvPr>
          <p:cNvSpPr txBox="1"/>
          <p:nvPr/>
        </p:nvSpPr>
        <p:spPr>
          <a:xfrm>
            <a:off x="4284686" y="4632592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播放音樂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7136BCB0-637D-46E0-B680-D0D0890EB2DC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2754202" y="4217094"/>
            <a:ext cx="153048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2EF84DB-AB3F-48C3-A109-A9E3B512C1B1}"/>
              </a:ext>
            </a:extLst>
          </p:cNvPr>
          <p:cNvSpPr txBox="1"/>
          <p:nvPr/>
        </p:nvSpPr>
        <p:spPr>
          <a:xfrm rot="1306321">
            <a:off x="2762479" y="4644835"/>
            <a:ext cx="155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Signal = 1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BF99F2E-B4D1-48BA-9176-070A4CA337C3}"/>
              </a:ext>
            </a:extLst>
          </p:cNvPr>
          <p:cNvSpPr txBox="1"/>
          <p:nvPr/>
        </p:nvSpPr>
        <p:spPr>
          <a:xfrm>
            <a:off x="281368" y="3514391"/>
            <a:ext cx="27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SerialPort.getCommPort("COM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埠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")</a:t>
            </a:r>
          </a:p>
          <a:p>
            <a:pPr algn="ctr"/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設定與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Arduino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的串列通訊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0B424E-034C-40A1-8F3A-51D7280340D8}"/>
              </a:ext>
            </a:extLst>
          </p:cNvPr>
          <p:cNvSpPr txBox="1"/>
          <p:nvPr/>
        </p:nvSpPr>
        <p:spPr>
          <a:xfrm>
            <a:off x="4135529" y="3745223"/>
            <a:ext cx="14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previousSignal()</a:t>
            </a: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沒感應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有感應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CE4C6574-016B-4773-8A3B-24F0AC466A30}"/>
              </a:ext>
            </a:extLst>
          </p:cNvPr>
          <p:cNvSpPr txBox="1"/>
          <p:nvPr/>
        </p:nvSpPr>
        <p:spPr>
          <a:xfrm>
            <a:off x="4116069" y="5001924"/>
            <a:ext cx="14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previousSignal()</a:t>
            </a: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沒感應</a:t>
            </a:r>
            <a:endParaRPr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有感應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130D816-0E7D-45F6-A2EE-676FD84A8BDB}"/>
              </a:ext>
            </a:extLst>
          </p:cNvPr>
          <p:cNvSpPr txBox="1"/>
          <p:nvPr/>
        </p:nvSpPr>
        <p:spPr>
          <a:xfrm>
            <a:off x="6969516" y="2681354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暫停音樂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B220CF3-C169-43FC-A165-15D8F8CC4D3F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5439032" y="2866020"/>
            <a:ext cx="1530484" cy="67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CF078D-38FC-4B2D-8A23-B3B5A1B95A8D}"/>
              </a:ext>
            </a:extLst>
          </p:cNvPr>
          <p:cNvSpPr txBox="1"/>
          <p:nvPr/>
        </p:nvSpPr>
        <p:spPr>
          <a:xfrm rot="20189010">
            <a:off x="5362787" y="2913353"/>
            <a:ext cx="161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previousSignal = 1</a:t>
            </a:r>
            <a:endParaRPr lang="zh-TW" altLang="en-US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C5076A9-1937-43D5-9685-0031A2B4D009}"/>
              </a:ext>
            </a:extLst>
          </p:cNvPr>
          <p:cNvSpPr txBox="1"/>
          <p:nvPr/>
        </p:nvSpPr>
        <p:spPr>
          <a:xfrm>
            <a:off x="6969516" y="3719649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重複播放</a:t>
            </a: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8D4B730D-7044-4D16-B231-FBF280AB666B}"/>
              </a:ext>
            </a:extLst>
          </p:cNvPr>
          <p:cNvCxnSpPr>
            <a:cxnSpLocks/>
            <a:stCxn id="85" idx="3"/>
            <a:endCxn id="109" idx="1"/>
          </p:cNvCxnSpPr>
          <p:nvPr/>
        </p:nvCxnSpPr>
        <p:spPr>
          <a:xfrm>
            <a:off x="5439035" y="3545726"/>
            <a:ext cx="1530481" cy="35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0D7357DD-84B4-4989-93D8-B16E44FFADD9}"/>
              </a:ext>
            </a:extLst>
          </p:cNvPr>
          <p:cNvSpPr txBox="1"/>
          <p:nvPr/>
        </p:nvSpPr>
        <p:spPr>
          <a:xfrm rot="785016">
            <a:off x="5425059" y="3719409"/>
            <a:ext cx="155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previousSignal = 0</a:t>
            </a:r>
            <a:endParaRPr lang="zh-TW" altLang="en-US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B02AE5CC-63E5-4B23-AA4A-8D45E050FD71}"/>
              </a:ext>
            </a:extLst>
          </p:cNvPr>
          <p:cNvSpPr txBox="1"/>
          <p:nvPr/>
        </p:nvSpPr>
        <p:spPr>
          <a:xfrm>
            <a:off x="6548359" y="3037790"/>
            <a:ext cx="2126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轉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代表從音樂轉成影片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stopMusic() &amp; playVideo()</a:t>
            </a:r>
            <a:endParaRPr lang="zh-TW" altLang="en-US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575ACF1-69D4-47D8-992A-A46762F1BC55}"/>
              </a:ext>
            </a:extLst>
          </p:cNvPr>
          <p:cNvSpPr txBox="1"/>
          <p:nvPr/>
        </p:nvSpPr>
        <p:spPr>
          <a:xfrm>
            <a:off x="6723081" y="4093370"/>
            <a:ext cx="1647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False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執行結束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True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正在執行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Null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第一次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未定義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9191DD3D-2313-4C48-B09B-618AD7391A31}"/>
              </a:ext>
            </a:extLst>
          </p:cNvPr>
          <p:cNvSpPr txBox="1"/>
          <p:nvPr/>
        </p:nvSpPr>
        <p:spPr>
          <a:xfrm>
            <a:off x="10291869" y="3037790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重複影片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BC370AB6-07DA-4025-805C-BC33E551D9B7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8125844" y="3222456"/>
            <a:ext cx="2166025" cy="69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8720C724-D88F-4BF4-9F64-152645EC22DC}"/>
              </a:ext>
            </a:extLst>
          </p:cNvPr>
          <p:cNvSpPr txBox="1"/>
          <p:nvPr/>
        </p:nvSpPr>
        <p:spPr>
          <a:xfrm rot="20517544">
            <a:off x="8054848" y="3263300"/>
            <a:ext cx="2308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isProcessRunning() = False / Null</a:t>
            </a:r>
            <a:endParaRPr lang="zh-TW" altLang="en-US" sz="105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F0F1A637-703D-42C7-9C9E-A729ABC83E70}"/>
              </a:ext>
            </a:extLst>
          </p:cNvPr>
          <p:cNvSpPr txBox="1"/>
          <p:nvPr/>
        </p:nvSpPr>
        <p:spPr>
          <a:xfrm>
            <a:off x="10232643" y="3878855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沒事發生</a:t>
            </a:r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59AC700C-5627-4B35-B201-6BBCEB9F1ACD}"/>
              </a:ext>
            </a:extLst>
          </p:cNvPr>
          <p:cNvCxnSpPr>
            <a:cxnSpLocks/>
            <a:stCxn id="109" idx="3"/>
            <a:endCxn id="128" idx="1"/>
          </p:cNvCxnSpPr>
          <p:nvPr/>
        </p:nvCxnSpPr>
        <p:spPr>
          <a:xfrm>
            <a:off x="8123865" y="3904315"/>
            <a:ext cx="2108778" cy="15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BA58880-3C31-4067-A60F-3C9848F6351B}"/>
              </a:ext>
            </a:extLst>
          </p:cNvPr>
          <p:cNvSpPr txBox="1"/>
          <p:nvPr/>
        </p:nvSpPr>
        <p:spPr>
          <a:xfrm>
            <a:off x="9908817" y="3430845"/>
            <a:ext cx="1920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影片播放結束，重複播放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playVideo()</a:t>
            </a: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D3DB2A80-19D0-4706-B79F-BCB56CB8E3BE}"/>
              </a:ext>
            </a:extLst>
          </p:cNvPr>
          <p:cNvSpPr txBox="1"/>
          <p:nvPr/>
        </p:nvSpPr>
        <p:spPr>
          <a:xfrm rot="246584">
            <a:off x="8054848" y="4007465"/>
            <a:ext cx="2308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isProcessRunning() = True</a:t>
            </a:r>
            <a:endParaRPr lang="zh-TW" altLang="en-US" sz="105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EEBDA733-67E8-4EA3-982C-4F7A8A0DE017}"/>
              </a:ext>
            </a:extLst>
          </p:cNvPr>
          <p:cNvSpPr txBox="1"/>
          <p:nvPr/>
        </p:nvSpPr>
        <p:spPr>
          <a:xfrm>
            <a:off x="9875207" y="4262660"/>
            <a:ext cx="1869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影片正在播放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Wait for next signal</a:t>
            </a: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062095F5-CB67-43C8-9EF9-D7AA60A7A3F4}"/>
              </a:ext>
            </a:extLst>
          </p:cNvPr>
          <p:cNvSpPr txBox="1"/>
          <p:nvPr/>
        </p:nvSpPr>
        <p:spPr>
          <a:xfrm>
            <a:off x="6969517" y="4690172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暫停音樂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EB2C7EFB-F595-4733-848E-D7B150E6D63A}"/>
              </a:ext>
            </a:extLst>
          </p:cNvPr>
          <p:cNvCxnSpPr>
            <a:cxnSpLocks/>
            <a:stCxn id="88" idx="3"/>
            <a:endCxn id="135" idx="1"/>
          </p:cNvCxnSpPr>
          <p:nvPr/>
        </p:nvCxnSpPr>
        <p:spPr>
          <a:xfrm>
            <a:off x="5439035" y="4817258"/>
            <a:ext cx="1530482" cy="5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661B20F-E6A9-4012-8D66-FC82E05B1F3D}"/>
              </a:ext>
            </a:extLst>
          </p:cNvPr>
          <p:cNvSpPr txBox="1"/>
          <p:nvPr/>
        </p:nvSpPr>
        <p:spPr>
          <a:xfrm rot="189676">
            <a:off x="5401155" y="4571622"/>
            <a:ext cx="161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previousSignal = 0</a:t>
            </a:r>
            <a:endParaRPr lang="zh-TW" altLang="en-US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FBEB063A-8834-4A06-AF47-982AC1092EA5}"/>
              </a:ext>
            </a:extLst>
          </p:cNvPr>
          <p:cNvSpPr txBox="1"/>
          <p:nvPr/>
        </p:nvSpPr>
        <p:spPr>
          <a:xfrm>
            <a:off x="6969517" y="5728467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重複播放</a:t>
            </a:r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FDA9F5B6-DCDE-40E5-A04F-A04DAFD8EF04}"/>
              </a:ext>
            </a:extLst>
          </p:cNvPr>
          <p:cNvCxnSpPr>
            <a:cxnSpLocks/>
            <a:stCxn id="88" idx="3"/>
            <a:endCxn id="138" idx="1"/>
          </p:cNvCxnSpPr>
          <p:nvPr/>
        </p:nvCxnSpPr>
        <p:spPr>
          <a:xfrm>
            <a:off x="5439035" y="4817258"/>
            <a:ext cx="1530482" cy="109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04973532-7707-4B20-861D-E25F2B1D1C5F}"/>
              </a:ext>
            </a:extLst>
          </p:cNvPr>
          <p:cNvSpPr txBox="1"/>
          <p:nvPr/>
        </p:nvSpPr>
        <p:spPr>
          <a:xfrm rot="2099112">
            <a:off x="5341907" y="5338995"/>
            <a:ext cx="155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previousSignal = 1</a:t>
            </a:r>
            <a:endParaRPr lang="zh-TW" altLang="en-US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B93E9D59-9C4D-498E-8F60-3D99CC8958AA}"/>
              </a:ext>
            </a:extLst>
          </p:cNvPr>
          <p:cNvSpPr txBox="1"/>
          <p:nvPr/>
        </p:nvSpPr>
        <p:spPr>
          <a:xfrm>
            <a:off x="6548360" y="5046608"/>
            <a:ext cx="2126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轉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代表從影片轉成音樂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stopVideo() &amp; playMusic()</a:t>
            </a:r>
            <a:endParaRPr lang="zh-TW" altLang="en-US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3220DFF7-5488-481E-AA55-42C60AE2B41A}"/>
              </a:ext>
            </a:extLst>
          </p:cNvPr>
          <p:cNvSpPr txBox="1"/>
          <p:nvPr/>
        </p:nvSpPr>
        <p:spPr>
          <a:xfrm>
            <a:off x="6723082" y="6102188"/>
            <a:ext cx="1647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False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執行結束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True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正在執行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Null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第一次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未定義</a:t>
            </a:r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6172A83C-816C-4172-950B-3D3338931FC7}"/>
              </a:ext>
            </a:extLst>
          </p:cNvPr>
          <p:cNvSpPr txBox="1"/>
          <p:nvPr/>
        </p:nvSpPr>
        <p:spPr>
          <a:xfrm>
            <a:off x="10291870" y="5046608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重複音樂</a:t>
            </a:r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3DF2F402-90D3-4183-872A-33334852A7C1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8125845" y="5231274"/>
            <a:ext cx="2166025" cy="69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0D1A74B3-12D3-4893-A9A0-6EBEBDBA2891}"/>
              </a:ext>
            </a:extLst>
          </p:cNvPr>
          <p:cNvSpPr txBox="1"/>
          <p:nvPr/>
        </p:nvSpPr>
        <p:spPr>
          <a:xfrm rot="20517544">
            <a:off x="8054849" y="5272118"/>
            <a:ext cx="2308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isProcessRunning() = False / Null</a:t>
            </a:r>
            <a:endParaRPr lang="zh-TW" altLang="en-US" sz="105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EC96B632-F132-48ED-B15C-0E9F4722AC7A}"/>
              </a:ext>
            </a:extLst>
          </p:cNvPr>
          <p:cNvSpPr txBox="1"/>
          <p:nvPr/>
        </p:nvSpPr>
        <p:spPr>
          <a:xfrm>
            <a:off x="10232644" y="5887673"/>
            <a:ext cx="1154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沒事發生</a:t>
            </a:r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C8699D7-89AA-4806-9C5C-827CB346A7CD}"/>
              </a:ext>
            </a:extLst>
          </p:cNvPr>
          <p:cNvCxnSpPr>
            <a:cxnSpLocks/>
            <a:stCxn id="138" idx="3"/>
            <a:endCxn id="146" idx="1"/>
          </p:cNvCxnSpPr>
          <p:nvPr/>
        </p:nvCxnSpPr>
        <p:spPr>
          <a:xfrm>
            <a:off x="8123866" y="5913133"/>
            <a:ext cx="2108778" cy="15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E0002376-AABB-4947-A5C7-935011B9C3E0}"/>
              </a:ext>
            </a:extLst>
          </p:cNvPr>
          <p:cNvSpPr txBox="1"/>
          <p:nvPr/>
        </p:nvSpPr>
        <p:spPr>
          <a:xfrm rot="246584">
            <a:off x="8054849" y="6016283"/>
            <a:ext cx="2308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isProcessRunning() = True</a:t>
            </a:r>
            <a:endParaRPr lang="zh-TW" altLang="en-US" sz="105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892899F-B9E3-4391-88CA-DBF5C0F12D73}"/>
              </a:ext>
            </a:extLst>
          </p:cNvPr>
          <p:cNvSpPr txBox="1"/>
          <p:nvPr/>
        </p:nvSpPr>
        <p:spPr>
          <a:xfrm>
            <a:off x="9875208" y="6271478"/>
            <a:ext cx="1869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音樂正在播放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Wait for next signal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FAC5CA92-5B09-4B07-82E8-16D134272B3F}"/>
              </a:ext>
            </a:extLst>
          </p:cNvPr>
          <p:cNvSpPr txBox="1"/>
          <p:nvPr/>
        </p:nvSpPr>
        <p:spPr>
          <a:xfrm>
            <a:off x="9849591" y="5450588"/>
            <a:ext cx="1920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音樂播放結束，重複播放</a:t>
            </a:r>
            <a:endParaRPr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playMusic()</a:t>
            </a:r>
          </a:p>
        </p:txBody>
      </p:sp>
    </p:spTree>
    <p:extLst>
      <p:ext uri="{BB962C8B-B14F-4D97-AF65-F5344CB8AC3E}">
        <p14:creationId xmlns:p14="http://schemas.microsoft.com/office/powerpoint/2010/main" val="244292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274</Words>
  <Application>Microsoft Office PowerPoint</Application>
  <PresentationFormat>寬螢幕</PresentationFormat>
  <Paragraphs>71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5502 nchumislab</dc:creator>
  <cp:lastModifiedBy>5502 nchumislab</cp:lastModifiedBy>
  <cp:revision>5</cp:revision>
  <dcterms:created xsi:type="dcterms:W3CDTF">2024-10-08T03:13:31Z</dcterms:created>
  <dcterms:modified xsi:type="dcterms:W3CDTF">2024-10-08T03:46:48Z</dcterms:modified>
</cp:coreProperties>
</file>