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75" r:id="rId3"/>
    <p:sldId id="282" r:id="rId4"/>
    <p:sldId id="281" r:id="rId5"/>
    <p:sldId id="278" r:id="rId6"/>
    <p:sldId id="279" r:id="rId7"/>
    <p:sldId id="283" r:id="rId8"/>
    <p:sldId id="264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2F749-A9AB-D040-ABE1-FD28EED74EAC}" v="33" dt="2020-02-14T07:41:26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5" autoAdjust="0"/>
    <p:restoredTop sz="94693" autoAdjust="0"/>
  </p:normalViewPr>
  <p:slideViewPr>
    <p:cSldViewPr snapToGrid="0">
      <p:cViewPr varScale="1">
        <p:scale>
          <a:sx n="69" d="100"/>
          <a:sy n="6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14/2/20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E71A9-5E7E-8142-A7D6-4B79E3C25D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3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582E-F447-4C1F-9E5D-53099E8B0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46FCC-6468-417E-903C-3407A2020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6EDF-DE9D-48F8-9812-C5C808F7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D5FB-2C57-4F2D-A7DA-2670EEB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31FC-85EB-4250-83C3-FAAC2912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1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8057-C812-4050-939D-7AC7EBC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BE6B9-2B46-474C-8B2E-9430B32C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600B-30B6-4ABF-A71E-BADD2769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EF6E-DD50-42B9-A6B5-B7B491A6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6A40-2428-4FC7-B293-30483B03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419C4-C329-49FD-A6DE-D672B715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057F3-4236-478D-A893-C0123ADD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1AE8-5ACA-4419-97D4-FAFE304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3BC9-5D0C-447C-8A60-18FCB84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E1D1-4078-4121-8DAF-71B93FEA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8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7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3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4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7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5C9-9DB5-4C8F-AB60-4D6CDA7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79B7-C5B6-40E6-94C9-A392713C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0C79-15DB-462D-892A-652993A5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082E-FFD5-4261-9003-B9D64852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B7F3-3E2D-4AD0-A43A-3064F724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292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6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7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9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744E-5A78-4D7F-9ECB-4B4F39E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48D0-E747-4457-B312-80959611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366-F641-4E01-AFF5-840EAE0F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5CF9-50E3-4B46-ABA1-A1D1548D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509B-03B8-4B2B-A102-BE203FC6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1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761F-7004-43E7-8722-83B19983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54EA-9DA8-407A-BA8E-132F1F338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B9B5-36D7-4263-B7C2-562DCB669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4462-D56C-40B0-860D-8F47EB6C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F409-979F-4530-95BF-3D4724B9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42A9-ABF6-497D-8E67-E58F3E0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35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AAAD-E0A8-45B8-851A-4FAED2D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667F-0438-42BF-862C-1F53FDBA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D8A5-9C66-4383-9A54-03AAC159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BB291-70D0-4592-8976-84AEA7C97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B56C5-C5BC-4230-B493-28D7A0EE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1A7FE-9CB9-4618-915B-D9E3D77B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9D23B-74B2-4D30-A857-2F6C18E2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4D88-DA03-4760-86D6-63EE0E5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5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3A2E-80BB-4E50-9AAA-1B92DD75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3F389-CBFD-4240-BCD8-4E1EB5F7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AF762-963E-4CB8-B001-82119E6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7714-46F1-4015-8C08-41E8D530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8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F8CBE-8A40-4DCD-8E5B-89B3D328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06EFE-6ADC-4072-AABA-8034E85F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6FD3-D362-4CF4-993F-97AB4C8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52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E774-0197-4012-AA6B-5EA38609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F51D-B4B3-46CD-9A7D-47463AB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5045-A3AB-472A-827F-4D39B83C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948E-358A-42D9-B3F5-7A605833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2FEF-E305-474F-8F35-666BC05D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BCAB-E9F4-42BD-B73E-FB9229B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4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CD8-DD7F-4FF1-B7A9-7F0D588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D565C-6A3B-4BB3-8F97-EACC6AC6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0063-4657-4667-9524-FF4DB328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33FF2-CDD8-4724-92DB-FD6F302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4AF3-7213-4014-8932-8EF3E62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B8C89-CD9A-4633-9AEB-571E16FD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3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7B47-5587-473F-9CAA-C6945520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9261-6609-44BF-A462-9C50ECB1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B614-D170-4CE7-813E-042CEBFE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CA0C-9CB6-4E83-8EB0-569F3BDF2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C557-C8A2-46D7-A0F6-D5C160A9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0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DF8F48-FCF4-4372-94D6-2E324035C7B3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Technologies from scratch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BBF310-C182-45DD-88B3-B619BD2C2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A8084DE-BD4C-4E8F-A46B-54FA7882C3C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91" y="334473"/>
            <a:ext cx="2198407" cy="5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owerLab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hyperlink" Target="https://www.wepc.com/news/video-game-statistic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008" y="1390518"/>
            <a:ext cx="8202547" cy="285273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001: No time to spy.</a:t>
            </a:r>
            <a:b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your "James Bond" style Power Apps game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3009" y="4589463"/>
            <a:ext cx="8202547" cy="652139"/>
          </a:xfrm>
        </p:spPr>
        <p:txBody>
          <a:bodyPr/>
          <a:lstStyle/>
          <a:p>
            <a:r>
              <a:rPr lang="en-AU" dirty="0" err="1">
                <a:solidFill>
                  <a:srgbClr val="7427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Olena</a:t>
            </a:r>
            <a:r>
              <a:rPr lang="en-AU" dirty="0">
                <a:solidFill>
                  <a:srgbClr val="7427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Grischenko (MVP)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3663007" y="5505427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Technomancy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C6B49-EE76-413C-89EA-E11FBCF48178}"/>
              </a:ext>
            </a:extLst>
          </p:cNvPr>
          <p:cNvSpPr/>
          <p:nvPr/>
        </p:nvSpPr>
        <p:spPr>
          <a:xfrm>
            <a:off x="0" y="0"/>
            <a:ext cx="2964701" cy="6858000"/>
          </a:xfrm>
          <a:prstGeom prst="rect">
            <a:avLst/>
          </a:prstGeom>
          <a:solidFill>
            <a:schemeClr val="bg1"/>
          </a:solidFill>
          <a:ln>
            <a:solidFill>
              <a:srgbClr val="7427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8C3B-D998-44ED-8B98-A45E99106F47}"/>
              </a:ext>
            </a:extLst>
          </p:cNvPr>
          <p:cNvSpPr/>
          <p:nvPr/>
        </p:nvSpPr>
        <p:spPr>
          <a:xfrm>
            <a:off x="-1" y="0"/>
            <a:ext cx="2964701" cy="1390518"/>
          </a:xfrm>
          <a:prstGeom prst="rect">
            <a:avLst/>
          </a:prstGeom>
          <a:solidFill>
            <a:srgbClr val="742774"/>
          </a:solidFill>
          <a:ln>
            <a:solidFill>
              <a:srgbClr val="7427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49AB4-E8E4-49AB-9F98-2F10D5B2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0" y="1738213"/>
            <a:ext cx="2621844" cy="1175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6D560-4702-4A64-9B28-7FD0AA165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2" y="3066174"/>
            <a:ext cx="1717080" cy="654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8BB61-865C-45C3-9738-B51860EBA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2" y="4069850"/>
            <a:ext cx="1775425" cy="822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B04C51-F084-418E-92E5-637B8D233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9" y="5241602"/>
            <a:ext cx="1429941" cy="857844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97FBB2B-8C3D-4D13-944D-CC95BF66A064}"/>
              </a:ext>
            </a:extLst>
          </p:cNvPr>
          <p:cNvSpPr txBox="1">
            <a:spLocks/>
          </p:cNvSpPr>
          <p:nvPr/>
        </p:nvSpPr>
        <p:spPr>
          <a:xfrm>
            <a:off x="256386" y="75386"/>
            <a:ext cx="2455831" cy="1234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AU" sz="2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SATURDAY</a:t>
            </a: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Sydney - 2020</a:t>
            </a:r>
          </a:p>
          <a:p>
            <a:endParaRPr lang="en-AU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B1B66D8-051D-5544-A3C7-B25C2B111759}"/>
              </a:ext>
            </a:extLst>
          </p:cNvPr>
          <p:cNvSpPr txBox="1">
            <a:spLocks/>
          </p:cNvSpPr>
          <p:nvPr/>
        </p:nvSpPr>
        <p:spPr>
          <a:xfrm>
            <a:off x="3663008" y="5037954"/>
            <a:ext cx="8202547" cy="65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rgbClr val="7427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 Grischenko</a:t>
            </a:r>
          </a:p>
        </p:txBody>
      </p:sp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145389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2C0F793-372A-425E-AC51-FC702F7D0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66936" y="605896"/>
            <a:ext cx="7217067" cy="564620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Independent IT consultants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Solving technology problems for 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Software development, cloud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Power Platform – apps, Portal Automate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#</a:t>
            </a:r>
            <a:r>
              <a:rPr lang="en-US" sz="2400" dirty="0" err="1"/>
              <a:t>PowerLabs</a:t>
            </a:r>
            <a:r>
              <a:rPr lang="en-US" sz="2400" dirty="0"/>
              <a:t> meetup </a:t>
            </a:r>
            <a:r>
              <a:rPr lang="en-US" sz="2400" dirty="0" err="1"/>
              <a:t>organisers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A71A29B-77D9-D448-B59B-17242B07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57" y="390290"/>
            <a:ext cx="3087719" cy="168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51BDCC-4729-FD4B-9B22-916B73E98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38" y="4323900"/>
            <a:ext cx="1955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33751-5C04-5D4A-8F9B-43614EF0E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17" y="4323900"/>
            <a:ext cx="1943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145389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</a:t>
            </a:r>
            <a:r>
              <a:rPr lang="en-US" sz="3600" dirty="0" err="1">
                <a:solidFill>
                  <a:srgbClr val="FFFFFF"/>
                </a:solidFill>
              </a:rPr>
              <a:t>PowerLabs</a:t>
            </a:r>
            <a:r>
              <a:rPr lang="en-US" sz="3600" dirty="0">
                <a:solidFill>
                  <a:srgbClr val="FFFFFF"/>
                </a:solidFill>
              </a:rPr>
              <a:t> meetup 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2C0F793-372A-425E-AC51-FC702F7D0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43160" y="3143822"/>
            <a:ext cx="7217067" cy="2753719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 Experiential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 Non-competitive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 Free and open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 Not for profit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7536C32-EE0C-444A-BCFC-30AF8779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37" y="960459"/>
            <a:ext cx="4772071" cy="12229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B76E6C-76F8-A94E-AC72-BD87B6BBF922}"/>
              </a:ext>
            </a:extLst>
          </p:cNvPr>
          <p:cNvSpPr/>
          <p:nvPr/>
        </p:nvSpPr>
        <p:spPr>
          <a:xfrm>
            <a:off x="5259637" y="2201927"/>
            <a:ext cx="510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https://www.meetup.com/PowerLabs/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5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Power Platform?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56186-1A07-974D-B4C3-0FD272D30B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5" y="1016743"/>
            <a:ext cx="7783217" cy="4452724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9CC356-8819-4E44-9D81-79692F9F6DDD}"/>
              </a:ext>
            </a:extLst>
          </p:cNvPr>
          <p:cNvSpPr/>
          <p:nvPr/>
        </p:nvSpPr>
        <p:spPr>
          <a:xfrm>
            <a:off x="6288270" y="2237003"/>
            <a:ext cx="2212263" cy="1826997"/>
          </a:xfrm>
          <a:prstGeom prst="frame">
            <a:avLst>
              <a:gd name="adj1" fmla="val 6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olorful, photo, many, covered&#10;&#10;Description automatically generated">
            <a:extLst>
              <a:ext uri="{FF2B5EF4-FFF2-40B4-BE49-F238E27FC236}">
                <a16:creationId xmlns:a16="http://schemas.microsoft.com/office/drawing/2014/main" id="{EC998376-6A53-C74D-A260-EBB7191E2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9"/>
          <a:stretch/>
        </p:blipFill>
        <p:spPr>
          <a:xfrm>
            <a:off x="69693" y="1"/>
            <a:ext cx="12122307" cy="68579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Video Games Industry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7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Video Games Industry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D2E200-17A2-104E-A3A9-4246EBAF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29" y="421230"/>
            <a:ext cx="7678336" cy="11822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9A5D00-D48F-5540-94FD-B184496F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00" y="1603523"/>
            <a:ext cx="4000965" cy="4477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2FFA1C-B0E3-4341-B86E-0B7F3E2E927E}"/>
              </a:ext>
            </a:extLst>
          </p:cNvPr>
          <p:cNvSpPr/>
          <p:nvPr/>
        </p:nvSpPr>
        <p:spPr>
          <a:xfrm>
            <a:off x="5001284" y="6067438"/>
            <a:ext cx="513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https://www.wepc.com/news/video-game-statistics/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31D29-F752-A042-A879-3F49AC4AF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28" y="1620455"/>
            <a:ext cx="3851190" cy="4042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D8195D-1AF0-7745-A996-9B0C428334AE}"/>
              </a:ext>
            </a:extLst>
          </p:cNvPr>
          <p:cNvSpPr/>
          <p:nvPr/>
        </p:nvSpPr>
        <p:spPr>
          <a:xfrm rot="20672335">
            <a:off x="5354053" y="3261265"/>
            <a:ext cx="57123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 w="0"/>
                <a:solidFill>
                  <a:srgbClr val="D3481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Bradley Hand" pitchFamily="2" charset="77"/>
                <a:ea typeface="+mn-ea"/>
                <a:cs typeface="+mn-cs"/>
              </a:rPr>
              <a:t>Games are fun,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 w="0"/>
                <a:solidFill>
                  <a:srgbClr val="D3481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Bradley Hand" pitchFamily="2" charset="77"/>
                <a:ea typeface="+mn-ea"/>
                <a:cs typeface="+mn-cs"/>
              </a:rPr>
              <a:t>Let’s make one!</a:t>
            </a:r>
          </a:p>
        </p:txBody>
      </p:sp>
    </p:spTree>
    <p:extLst>
      <p:ext uri="{BB962C8B-B14F-4D97-AF65-F5344CB8AC3E}">
        <p14:creationId xmlns:p14="http://schemas.microsoft.com/office/powerpoint/2010/main" val="25184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5" name="Rectangle 74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76" name="Straight Connector 76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497DC798-35AB-4289-BFAC-49522D9E1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0" b="1280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8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3CC5D-3708-4447-8391-94488699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Live Lesson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C2D-F078-43B0-8673-FE18B153F6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cap="all" spc="200">
                <a:solidFill>
                  <a:srgbClr val="FFFFFF"/>
                </a:solidFill>
                <a:latin typeface="+mj-lt"/>
              </a:rPr>
              <a:t>Raise you hand if you need help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9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5425-77F9-4C8A-9C82-963DD985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2C0F793-372A-425E-AC51-FC702F7D0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3664" y="605896"/>
            <a:ext cx="7270339" cy="564620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Add game timer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Add music &amp; sound effects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Add leaderboard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Add start 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more ideas…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 True game dev: Unity Engine </a:t>
            </a:r>
          </a:p>
          <a:p>
            <a:pPr marL="201168" lvl="1" indent="0">
              <a:buNone/>
            </a:pPr>
            <a:endParaRPr lang="en-AU" sz="3600" dirty="0">
              <a:hlinkClick r:id="rId3"/>
            </a:endParaRPr>
          </a:p>
          <a:p>
            <a:pPr marL="201168" lvl="1" indent="0">
              <a:buNone/>
            </a:pPr>
            <a:r>
              <a:rPr lang="en-AU" sz="3600" dirty="0">
                <a:hlinkClick r:id="rId3"/>
              </a:rPr>
              <a:t>https://unity.com/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A sign lit up at night&#10;&#10;Description automatically generated">
            <a:extLst>
              <a:ext uri="{FF2B5EF4-FFF2-40B4-BE49-F238E27FC236}">
                <a16:creationId xmlns:a16="http://schemas.microsoft.com/office/drawing/2014/main" id="{52BF5455-5936-C140-BFA6-60256D969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65" y="5056132"/>
            <a:ext cx="3291665" cy="11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4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816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228CF-A782-4E80-B195-420B977F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33" y="3603622"/>
            <a:ext cx="9441492" cy="10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11427</TotalTime>
  <Words>167</Words>
  <Application>Microsoft Macintosh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Bradley Hand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Retrospect</vt:lpstr>
      <vt:lpstr>001: No time to spy. Build your "James Bond" style Power Apps game</vt:lpstr>
      <vt:lpstr>Who we are</vt:lpstr>
      <vt:lpstr>What PowerLabs meetup is</vt:lpstr>
      <vt:lpstr>What’s Power Platform?</vt:lpstr>
      <vt:lpstr>Video Games Industry</vt:lpstr>
      <vt:lpstr>Video Games Industry</vt:lpstr>
      <vt:lpstr>Live Lesson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Platform Saturday - Template - Sydney - v1</dc:title>
  <dc:subject>Power Platform Saturday - Template - Sydney - v1</dc:subject>
  <dc:creator>Nadeeja Bomiriya</dc:creator>
  <cp:lastModifiedBy>Andrew Grischenko</cp:lastModifiedBy>
  <cp:revision>171</cp:revision>
  <dcterms:created xsi:type="dcterms:W3CDTF">2017-07-13T21:26:06Z</dcterms:created>
  <dcterms:modified xsi:type="dcterms:W3CDTF">2020-02-14T07:42:04Z</dcterms:modified>
</cp:coreProperties>
</file>