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67" r:id="rId4"/>
    <p:sldId id="276" r:id="rId5"/>
    <p:sldId id="420" r:id="rId6"/>
    <p:sldId id="415" r:id="rId7"/>
    <p:sldId id="418" r:id="rId8"/>
    <p:sldId id="426" r:id="rId9"/>
    <p:sldId id="453" r:id="rId10"/>
    <p:sldId id="428" r:id="rId11"/>
    <p:sldId id="434" r:id="rId12"/>
    <p:sldId id="435" r:id="rId13"/>
    <p:sldId id="436" r:id="rId14"/>
    <p:sldId id="437" r:id="rId15"/>
    <p:sldId id="438" r:id="rId16"/>
    <p:sldId id="454" r:id="rId17"/>
    <p:sldId id="439" r:id="rId18"/>
    <p:sldId id="441" r:id="rId19"/>
    <p:sldId id="440" r:id="rId20"/>
    <p:sldId id="455" r:id="rId21"/>
    <p:sldId id="442" r:id="rId22"/>
    <p:sldId id="443" r:id="rId23"/>
    <p:sldId id="456" r:id="rId24"/>
    <p:sldId id="444" r:id="rId25"/>
    <p:sldId id="445" r:id="rId26"/>
    <p:sldId id="450" r:id="rId27"/>
    <p:sldId id="448" r:id="rId28"/>
    <p:sldId id="463" r:id="rId29"/>
    <p:sldId id="465" r:id="rId30"/>
    <p:sldId id="413" r:id="rId31"/>
    <p:sldId id="46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67"/>
            <p14:sldId id="276"/>
          </p14:sldIdLst>
        </p14:section>
        <p14:section name="For-цикъл" id="{F0D37754-91EF-477E-B794-286299F27E83}">
          <p14:sldIdLst>
            <p14:sldId id="420"/>
            <p14:sldId id="415"/>
            <p14:sldId id="418"/>
            <p14:sldId id="426"/>
            <p14:sldId id="453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65"/>
            <p14:sldId id="413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533" autoAdjust="0"/>
  </p:normalViewPr>
  <p:slideViewPr>
    <p:cSldViewPr>
      <p:cViewPr varScale="1">
        <p:scale>
          <a:sx n="69" d="100"/>
          <a:sy n="69" d="100"/>
        </p:scale>
        <p:origin x="96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97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714929" y="3657577"/>
            <a:ext cx="185724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36812" y="1600200"/>
            <a:ext cx="68580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 (0, n): 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currentNum = int(input())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currentNum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print("sum = " + str(sum))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157" y="2636401"/>
            <a:ext cx="3352800" cy="983874"/>
          </a:xfrm>
          <a:prstGeom prst="wedgeRoundRectCallout">
            <a:avLst>
              <a:gd name="adj1" fmla="val -54514"/>
              <a:gd name="adj2" fmla="val 42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1524000"/>
            <a:ext cx="63246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int(input('n = '))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-10000000000000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int(input())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num &gt; max: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= ' + str(max))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65076" y="4622414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2857" y="4620962"/>
            <a:ext cx="884835" cy="17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3524" y="4953000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01305" y="4951550"/>
            <a:ext cx="792379" cy="1425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47334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0007" y="424533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47788" y="4243886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081177" y="51386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320184" y="10528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699308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3412" y="2618363"/>
            <a:ext cx="8239655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int(input('n = '))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10000000000000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logic similar to previous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5642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617" y="1122688"/>
            <a:ext cx="9991995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= 0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 = 0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numbersForLeftSide = float(input())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leftSum += numbersForLeftSide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 Read the right part of the numbers and sum them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print("Yes, sum = %d" % leftSum)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print("No, diff = %d" % math.fabs(rightSum - leftSum))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669417"/>
            <a:ext cx="10493756" cy="4274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range(1, n+1):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evenSum += num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oddSum += num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Print sum or difference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3359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1565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7443" y="5102814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513837" y="5069593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455057" y="5984418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1+4+4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7531" y="6013746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3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433084"/>
            <a:ext cx="647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input().lower()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 in str: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c == 'a':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elif c == 'e':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Check other vowels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1940122"/>
            <a:ext cx="683707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084235"/>
            <a:ext cx="1322453" cy="979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13331" y="3833828"/>
            <a:ext cx="2253081" cy="243840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2A5458A-8050-4659-913B-E19C2BD9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31464"/>
            <a:ext cx="4648200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int(input())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84830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Задачи с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3263" y="4287233"/>
            <a:ext cx="6400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5612" y="3328709"/>
            <a:ext cx="2933797" cy="800799"/>
          </a:xfrm>
          <a:prstGeom prst="wedgeRoundRectCallout">
            <a:avLst>
              <a:gd name="adj1" fmla="val 42547"/>
              <a:gd name="adj2" fmla="val 91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4413" y="3305515"/>
            <a:ext cx="2209800" cy="775606"/>
          </a:xfrm>
          <a:prstGeom prst="wedgeRoundRectCallout">
            <a:avLst>
              <a:gd name="adj1" fmla="val -3116"/>
              <a:gd name="adj2" fmla="val 95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31214" y="3651429"/>
            <a:ext cx="1981200" cy="878660"/>
          </a:xfrm>
          <a:prstGeom prst="wedgeRoundRectCallout">
            <a:avLst>
              <a:gd name="adj1" fmla="val -66320"/>
              <a:gd name="adj2" fmla="val 34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45174" y="5717003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4890958"/>
            <a:ext cx="2823477" cy="807999"/>
          </a:xfrm>
          <a:prstGeom prst="wedgeRoundRectCallout">
            <a:avLst>
              <a:gd name="adj1" fmla="val -69007"/>
              <a:gd name="adj2" fmla="val -60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97FD5B0-7F7E-4FEC-9404-C49CE506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842" y="2438400"/>
            <a:ext cx="4419600" cy="910759"/>
          </a:xfrm>
          <a:prstGeom prst="wedgeRoundRectCallout">
            <a:avLst>
              <a:gd name="adj1" fmla="val -53491"/>
              <a:gd name="adj2" fmla="val 496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Крайната стойност не е включена в диапазона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/>
              <a:t>[1, 1000],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print(str(i))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1012" y="3652389"/>
            <a:ext cx="85098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('a'),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('z') + 1):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chr</a:t>
            </a:r>
            <a:r>
              <a:rPr lang="en-US" sz="3000" b="1" noProof="1"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B81A9F0-FC6D-4693-B84C-96B3010E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2641620"/>
            <a:ext cx="5024465" cy="910759"/>
          </a:xfrm>
          <a:prstGeom prst="wedgeRoundRectCallout">
            <a:avLst>
              <a:gd name="adj1" fmla="val -53491"/>
              <a:gd name="adj2" fmla="val 440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Функцията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дава числовата стойност на знака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8D125D6-A432-4B8C-B603-F00EA74D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4663159"/>
            <a:ext cx="5024465" cy="910759"/>
          </a:xfrm>
          <a:prstGeom prst="wedgeRoundRectCallout">
            <a:avLst>
              <a:gd name="adj1" fmla="val -54502"/>
              <a:gd name="adj2" fmla="val -37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Функцията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дава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 от числова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2118</Words>
  <Application>Microsoft Office PowerPoint</Application>
  <PresentationFormat>По избор</PresentationFormat>
  <Paragraphs>419</Paragraphs>
  <Slides>30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По-сложни задачи с цикли</vt:lpstr>
      <vt:lpstr>Какво научихме днес?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2017-11-03T17:08:33Z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