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26"/>
  </p:notesMasterIdLst>
  <p:handoutMasterIdLst>
    <p:handoutMasterId r:id="rId27"/>
  </p:handoutMasterIdLst>
  <p:sldIdLst>
    <p:sldId id="451" r:id="rId3"/>
    <p:sldId id="452" r:id="rId4"/>
    <p:sldId id="404" r:id="rId5"/>
    <p:sldId id="750" r:id="rId6"/>
    <p:sldId id="753" r:id="rId7"/>
    <p:sldId id="751" r:id="rId8"/>
    <p:sldId id="755" r:id="rId9"/>
    <p:sldId id="757" r:id="rId10"/>
    <p:sldId id="758" r:id="rId11"/>
    <p:sldId id="761" r:id="rId12"/>
    <p:sldId id="759" r:id="rId13"/>
    <p:sldId id="760" r:id="rId14"/>
    <p:sldId id="763" r:id="rId15"/>
    <p:sldId id="764" r:id="rId16"/>
    <p:sldId id="765" r:id="rId17"/>
    <p:sldId id="766" r:id="rId18"/>
    <p:sldId id="767" r:id="rId19"/>
    <p:sldId id="769" r:id="rId20"/>
    <p:sldId id="770" r:id="rId21"/>
    <p:sldId id="696" r:id="rId22"/>
    <p:sldId id="400" r:id="rId23"/>
    <p:sldId id="697" r:id="rId24"/>
    <p:sldId id="420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51"/>
            <p14:sldId id="452"/>
            <p14:sldId id="404"/>
          </p14:sldIdLst>
        </p14:section>
        <p14:section name="Serializers and Views" id="{01A361B6-4726-4F69-9BC9-E94FB8888A9A}">
          <p14:sldIdLst>
            <p14:sldId id="750"/>
            <p14:sldId id="753"/>
            <p14:sldId id="751"/>
            <p14:sldId id="755"/>
            <p14:sldId id="757"/>
            <p14:sldId id="758"/>
            <p14:sldId id="761"/>
            <p14:sldId id="759"/>
            <p14:sldId id="760"/>
            <p14:sldId id="763"/>
            <p14:sldId id="764"/>
            <p14:sldId id="765"/>
            <p14:sldId id="766"/>
            <p14:sldId id="767"/>
            <p14:sldId id="769"/>
            <p14:sldId id="770"/>
          </p14:sldIdLst>
        </p14:section>
        <p14:section name="Conclusion" id="{10E03AB1-9AA8-4E86-9A64-D741901E50A2}">
          <p14:sldIdLst>
            <p14:sldId id="696"/>
            <p14:sldId id="400"/>
            <p14:sldId id="697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5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70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0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7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1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1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820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3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539C03-64CD-40A4-812B-AFF890622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Serializers, Views and Debugging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F02D0-95CC-451B-B436-C9FDB2E8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336CA4-5F43-4022-AB4A-76DC6FFBD4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42A8E-97CF-4687-97D1-609C6E9F1D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Trainers Team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4317A-8A75-4467-AA0D-6265FFC0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89550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C4E079-E699-4132-8F80-DAA9D820A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override methods with our own implementation</a:t>
            </a:r>
            <a:br>
              <a:rPr lang="en-US" dirty="0"/>
            </a:br>
            <a:r>
              <a:rPr lang="en-US" dirty="0"/>
              <a:t>or add our own methods</a:t>
            </a:r>
          </a:p>
          <a:p>
            <a:r>
              <a:rPr lang="en-US" dirty="0"/>
              <a:t>For example </a:t>
            </a:r>
            <a:r>
              <a:rPr lang="en-US" sz="3200" b="1" dirty="0">
                <a:latin typeface="Consolas" panose="020B0609020204030204" pitchFamily="49" charset="0"/>
              </a:rPr>
              <a:t>serializer.save()</a:t>
            </a:r>
            <a:r>
              <a:rPr lang="en-US" dirty="0"/>
              <a:t> will call </a:t>
            </a:r>
            <a:r>
              <a:rPr lang="en-US" sz="3200" b="1" dirty="0">
                <a:latin typeface="Consolas" panose="020B0609020204030204" pitchFamily="49" charset="0"/>
              </a:rPr>
              <a:t>update()</a:t>
            </a:r>
            <a:r>
              <a:rPr lang="en-US" sz="3200" b="1" dirty="0"/>
              <a:t> </a:t>
            </a:r>
            <a:r>
              <a:rPr lang="en-US" dirty="0"/>
              <a:t>or</a:t>
            </a:r>
            <a:br>
              <a:rPr lang="en-US" dirty="0"/>
            </a:br>
            <a:r>
              <a:rPr lang="en-US" sz="3200" b="1" dirty="0">
                <a:latin typeface="Consolas" panose="020B0609020204030204" pitchFamily="49" charset="0"/>
              </a:rPr>
              <a:t>create() </a:t>
            </a:r>
            <a:r>
              <a:rPr lang="en-US" dirty="0"/>
              <a:t>depending on whether or not an existing </a:t>
            </a:r>
            <a:r>
              <a:rPr lang="en-US" b="1" dirty="0"/>
              <a:t>instance</a:t>
            </a:r>
            <a:br>
              <a:rPr lang="en-US" dirty="0"/>
            </a:br>
            <a:r>
              <a:rPr lang="en-US" dirty="0"/>
              <a:t>was passed when creating the Serializer object</a:t>
            </a:r>
          </a:p>
          <a:p>
            <a:r>
              <a:rPr lang="en-US" dirty="0"/>
              <a:t>You can serializer more than one object by passing</a:t>
            </a:r>
            <a:br>
              <a:rPr lang="en-US" dirty="0"/>
            </a:br>
            <a:r>
              <a:rPr lang="en-US" sz="3200" b="1" dirty="0">
                <a:latin typeface="Consolas" panose="020B0609020204030204" pitchFamily="49" charset="0"/>
              </a:rPr>
              <a:t>many=True </a:t>
            </a:r>
            <a:r>
              <a:rPr lang="en-US" dirty="0"/>
              <a:t>as a parameter when creating a Serializer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6F1B59-EDDA-4751-855B-F98F2D47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Serializers: Working with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1E3EF-1602-4577-9ED9-0C0595ACF0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BA944C-C8DD-4F2B-9413-DC9ABEED5A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993C8-30AD-4D15-B4E7-63569F06C0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2155306"/>
          </a:xfrm>
        </p:spPr>
        <p:txBody>
          <a:bodyPr/>
          <a:lstStyle/>
          <a:p>
            <a:r>
              <a:rPr lang="en-US" dirty="0"/>
              <a:t>class Article(models.Model):</a:t>
            </a:r>
          </a:p>
          <a:p>
            <a:r>
              <a:rPr lang="en-US" dirty="0"/>
              <a:t>    title = models.CharField(max_length=255, unique=True)</a:t>
            </a:r>
          </a:p>
          <a:p>
            <a:r>
              <a:rPr lang="en-US" dirty="0"/>
              <a:t>    content = models.TextField()</a:t>
            </a:r>
          </a:p>
          <a:p>
            <a:r>
              <a:rPr lang="en-US" dirty="0"/>
              <a:t>    author_email = models.EmailField()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CE6A45-63A3-47A9-86EA-8AD77C8B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Serializers: Working with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0BF86-62BD-418C-B56A-E9E79E0F2E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075B50-D005-4BE7-A2A9-9A8355A2ED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ArticleSerializer: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AAF7-864A-4A1F-B254-EE146C85D0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4246392"/>
          </a:xfrm>
        </p:spPr>
        <p:txBody>
          <a:bodyPr/>
          <a:lstStyle/>
          <a:p>
            <a:r>
              <a:rPr lang="en-US" dirty="0"/>
              <a:t>class ArticleSerializer(serializers.Serializer):</a:t>
            </a:r>
          </a:p>
          <a:p>
            <a:r>
              <a:rPr lang="en-US" dirty="0"/>
              <a:t>    title = serializers.CharField(max_length=255)</a:t>
            </a:r>
          </a:p>
          <a:p>
            <a:r>
              <a:rPr lang="en-US" dirty="0"/>
              <a:t>    content = serializers.CharField()</a:t>
            </a:r>
          </a:p>
          <a:p>
            <a:r>
              <a:rPr lang="en-US" dirty="0"/>
              <a:t>    author_email = serializers.EmailField()</a:t>
            </a:r>
          </a:p>
          <a:p>
            <a:r>
              <a:rPr lang="en-US" dirty="0"/>
              <a:t>    pk = serializers.IntegerField(read_only=True)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def create(self, validated_data):  # Optional override</a:t>
            </a:r>
          </a:p>
          <a:p>
            <a:r>
              <a:rPr lang="en-US" dirty="0"/>
              <a:t>        return Article.objects.create(**validated_data)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C7A76D-A968-441F-B07C-0E18A594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Model Serializers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60F5-DD18-42CB-BB4A-76288A974A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075B50-D005-4BE7-A2A9-9A8355A2ED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ArticleSerializer (continued):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AAF7-864A-4A1F-B254-EE146C85D0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175" y="1905000"/>
            <a:ext cx="11998473" cy="3200849"/>
          </a:xfrm>
        </p:spPr>
        <p:txBody>
          <a:bodyPr/>
          <a:lstStyle/>
          <a:p>
            <a:r>
              <a:rPr lang="en-US" dirty="0"/>
              <a:t>def update(self, instance, validated_data):</a:t>
            </a:r>
          </a:p>
          <a:p>
            <a:r>
              <a:rPr lang="en-US" dirty="0"/>
              <a:t>    instance.title = validated_data.get('title', instance.title)</a:t>
            </a:r>
          </a:p>
          <a:p>
            <a:r>
              <a:rPr lang="en-US" dirty="0"/>
              <a:t>    instance.content = validated_data.get('content', instance.content)</a:t>
            </a:r>
          </a:p>
          <a:p>
            <a:r>
              <a:rPr lang="en-US" dirty="0"/>
              <a:t>    instance.save()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instance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C7A76D-A968-441F-B07C-0E18A594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Model Serializers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60F5-DD18-42CB-BB4A-76288A974A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E77-1724-4331-8AE0-E73F8EE2F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declare validation methods inside our Serializer class</a:t>
            </a:r>
          </a:p>
          <a:p>
            <a:r>
              <a:rPr lang="en-US" dirty="0"/>
              <a:t>The functions must follow the format: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validate_&lt;field name&gt;(self, value)</a:t>
            </a:r>
          </a:p>
          <a:p>
            <a:r>
              <a:rPr lang="en-US" dirty="0">
                <a:latin typeface="+mj-lt"/>
              </a:rPr>
              <a:t>If the value does not pass the validation, the code must raise an</a:t>
            </a:r>
            <a:br>
              <a:rPr lang="en-US" dirty="0">
                <a:latin typeface="+mj-lt"/>
              </a:rPr>
            </a:br>
            <a:r>
              <a:rPr lang="en-US" sz="3200" b="1" dirty="0">
                <a:latin typeface="Consolas" panose="020B0609020204030204" pitchFamily="49" charset="0"/>
              </a:rPr>
              <a:t>serializers.ValidationError</a:t>
            </a:r>
          </a:p>
          <a:p>
            <a:r>
              <a:rPr lang="en-US" dirty="0">
                <a:latin typeface="+mj-lt"/>
              </a:rPr>
              <a:t>If the </a:t>
            </a:r>
            <a:r>
              <a:rPr lang="en-US" b="1" dirty="0">
                <a:latin typeface="+mj-lt"/>
              </a:rPr>
              <a:t>value</a:t>
            </a:r>
            <a:r>
              <a:rPr lang="en-US" dirty="0">
                <a:latin typeface="+mj-lt"/>
              </a:rPr>
              <a:t> passes the validation, the code should return it</a:t>
            </a:r>
          </a:p>
          <a:p>
            <a:r>
              <a:rPr lang="en-US" dirty="0">
                <a:latin typeface="+mj-lt"/>
              </a:rPr>
              <a:t>There are validators for uniqueness in </a:t>
            </a:r>
            <a:r>
              <a:rPr lang="en-US" b="1" dirty="0">
                <a:latin typeface="+mj-lt"/>
              </a:rPr>
              <a:t>validators </a:t>
            </a:r>
            <a:r>
              <a:rPr lang="en-US" dirty="0">
                <a:latin typeface="+mj-lt"/>
              </a:rPr>
              <a:t>package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36ADA-F862-464B-A993-860CB789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Serializers: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26202-2612-42FD-BF57-BFAFA40BF9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D67D30-ABE3-4127-B196-05339AF8C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Suppose we want to validate that 'python' is in our content: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2A12-E43D-4531-AB2A-10C30FE98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3200849"/>
          </a:xfrm>
        </p:spPr>
        <p:txBody>
          <a:bodyPr/>
          <a:lstStyle/>
          <a:p>
            <a:r>
              <a:rPr lang="en-US" dirty="0"/>
              <a:t>content = serializers.CharField()</a:t>
            </a:r>
          </a:p>
          <a:p>
            <a:endParaRPr lang="en-US" dirty="0"/>
          </a:p>
          <a:p>
            <a:r>
              <a:rPr lang="en-US" dirty="0"/>
              <a:t>def validate_</a:t>
            </a:r>
            <a:r>
              <a:rPr lang="en-US" dirty="0">
                <a:solidFill>
                  <a:schemeClr val="bg1"/>
                </a:solidFill>
              </a:rPr>
              <a:t>content</a:t>
            </a:r>
            <a:r>
              <a:rPr lang="en-US" dirty="0"/>
              <a:t>(self, value):</a:t>
            </a:r>
          </a:p>
          <a:p>
            <a:r>
              <a:rPr lang="en-US" dirty="0"/>
              <a:t>    if 'python' not in value.lower():</a:t>
            </a:r>
          </a:p>
          <a:p>
            <a:r>
              <a:rPr lang="en-US" dirty="0"/>
              <a:t>        raise serializers.ValidationError('No Python, no bueno')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value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F5B8D6-AF3B-4B3F-8600-BA320377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3F2FD-4819-46AB-A8CB-1D0BDA46BA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1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F507CA-65C8-400E-86E3-05E490397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Class-Based 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658C2-A431-4FEB-A08C-DE0932673F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08" y="1385091"/>
            <a:ext cx="2541008" cy="2541008"/>
          </a:xfrm>
          <a:prstGeom prst="rect">
            <a:avLst/>
          </a:prstGeom>
          <a:noFill/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42419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69A796-3B5C-4A85-9DFE-FCA0544DA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Framework provides it's own Request and Response</a:t>
            </a:r>
            <a:br>
              <a:rPr lang="en-US" dirty="0"/>
            </a:br>
            <a:r>
              <a:rPr lang="en-US" dirty="0"/>
              <a:t>located at </a:t>
            </a:r>
            <a:r>
              <a:rPr lang="en-US" sz="3200" dirty="0">
                <a:latin typeface="Consolas" panose="020B0609020204030204" pitchFamily="49" charset="0"/>
              </a:rPr>
              <a:t>restframework.request </a:t>
            </a:r>
            <a:r>
              <a:rPr lang="en-US" dirty="0"/>
              <a:t>and </a:t>
            </a:r>
            <a:r>
              <a:rPr lang="en-US" sz="3200" dirty="0">
                <a:latin typeface="Consolas" panose="020B0609020204030204" pitchFamily="49" charset="0"/>
              </a:rPr>
              <a:t>response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They </a:t>
            </a:r>
            <a:r>
              <a:rPr lang="en-US" sz="3200" b="1" dirty="0">
                <a:latin typeface="Consolas" panose="020B0609020204030204" pitchFamily="49" charset="0"/>
              </a:rPr>
              <a:t>extend</a:t>
            </a:r>
            <a:r>
              <a:rPr lang="en-US" sz="3200" dirty="0">
                <a:latin typeface="Consolas" panose="020B0609020204030204" pitchFamily="49" charset="0"/>
              </a:rPr>
              <a:t> Django's request/response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functionality by adding: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</a:rPr>
              <a:t>Content-Type negotiation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</a:rPr>
              <a:t>Parsing of requests with </a:t>
            </a:r>
            <a:r>
              <a:rPr lang="en-US" sz="3000" b="1" dirty="0">
                <a:latin typeface="Consolas" panose="020B0609020204030204" pitchFamily="49" charset="0"/>
              </a:rPr>
              <a:t>application/json</a:t>
            </a:r>
            <a:r>
              <a:rPr lang="en-US" sz="3000" dirty="0">
                <a:latin typeface="Consolas" panose="020B0609020204030204" pitchFamily="49" charset="0"/>
              </a:rPr>
              <a:t> and</a:t>
            </a:r>
            <a:br>
              <a:rPr lang="en-US" sz="3000" dirty="0">
                <a:latin typeface="Consolas" panose="020B0609020204030204" pitchFamily="49" charset="0"/>
              </a:rPr>
            </a:br>
            <a:r>
              <a:rPr lang="en-US" sz="3000" b="1" dirty="0">
                <a:latin typeface="Consolas" panose="020B0609020204030204" pitchFamily="49" charset="0"/>
              </a:rPr>
              <a:t>form data </a:t>
            </a:r>
            <a:r>
              <a:rPr lang="en-US" sz="3000" dirty="0">
                <a:latin typeface="Consolas" panose="020B0609020204030204" pitchFamily="49" charset="0"/>
              </a:rPr>
              <a:t>for us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You can still use Django's </a:t>
            </a:r>
            <a:r>
              <a:rPr lang="en-US" sz="3200" dirty="0" err="1">
                <a:latin typeface="Consolas" panose="020B0609020204030204" pitchFamily="49" charset="0"/>
              </a:rPr>
              <a:t>HttpResponse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E83C1-299A-4B94-B82D-9B1AFE8F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DRF: Request/Response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1DB6D-8F19-4B7C-B1FD-B40A61358D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0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9CB21-80CB-40AC-BFE0-F2902866E7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3723621"/>
          </a:xfrm>
        </p:spPr>
        <p:txBody>
          <a:bodyPr/>
          <a:lstStyle/>
          <a:p>
            <a:r>
              <a:rPr lang="en-US" dirty="0"/>
              <a:t>from rest_framework.decorators import api_view</a:t>
            </a:r>
          </a:p>
          <a:p>
            <a:endParaRPr lang="en-US" dirty="0"/>
          </a:p>
          <a:p>
            <a:r>
              <a:rPr lang="en-US" dirty="0"/>
              <a:t>@api_view(['GET', 'POST'])</a:t>
            </a:r>
          </a:p>
          <a:p>
            <a:r>
              <a:rPr lang="en-US" dirty="0"/>
              <a:t>def hello_world(request):</a:t>
            </a:r>
          </a:p>
          <a:p>
            <a:r>
              <a:rPr lang="en-US" dirty="0"/>
              <a:t>    if request.method == 'POST':</a:t>
            </a:r>
          </a:p>
          <a:p>
            <a:r>
              <a:rPr lang="en-US" dirty="0"/>
              <a:t>        return Response({"message": "Got some data!"})</a:t>
            </a:r>
          </a:p>
          <a:p>
            <a:r>
              <a:rPr lang="en-US" dirty="0"/>
              <a:t>    return Response({"message": "Hello, world!"})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ADEBA9-3084-45DB-9711-2490FF9D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Function-Based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29303-C8B9-4948-B4B7-858BCE441B6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6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9CB21-80CB-40AC-BFE0-F2902866E7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4246392"/>
          </a:xfrm>
        </p:spPr>
        <p:txBody>
          <a:bodyPr/>
          <a:lstStyle/>
          <a:p>
            <a:r>
              <a:rPr lang="en-US" dirty="0"/>
              <a:t>from rest_framework.views import APIView</a:t>
            </a:r>
          </a:p>
          <a:p>
            <a:r>
              <a:rPr lang="en-US" dirty="0"/>
              <a:t>from django.contrib.auth.models import User</a:t>
            </a:r>
          </a:p>
          <a:p>
            <a:endParaRPr lang="en-US" dirty="0"/>
          </a:p>
          <a:p>
            <a:r>
              <a:rPr lang="en-US" dirty="0"/>
              <a:t>class ListUsers(APIView):</a:t>
            </a:r>
          </a:p>
          <a:p>
            <a:r>
              <a:rPr lang="en-US" dirty="0"/>
              <a:t>    def get(self, request, format=None):</a:t>
            </a:r>
          </a:p>
          <a:p>
            <a:r>
              <a:rPr lang="en-US" dirty="0"/>
              <a:t>        users = User.objects.all()</a:t>
            </a:r>
          </a:p>
          <a:p>
            <a:r>
              <a:rPr lang="en-US" dirty="0"/>
              <a:t>        usernames = [user.username for user in users]</a:t>
            </a:r>
          </a:p>
          <a:p>
            <a:r>
              <a:rPr lang="en-US" dirty="0"/>
              <a:t>        return Response(usernames)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ADEBA9-3084-45DB-9711-2490FF9D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Class-Based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29303-C8B9-4948-B4B7-858BCE441B6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4B3A-FA78-47A0-852F-C40518E1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7C576-B102-45EC-B300-31B841463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12" y="1371600"/>
            <a:ext cx="8180332" cy="4795935"/>
          </a:xfrm>
        </p:spPr>
        <p:txBody>
          <a:bodyPr/>
          <a:lstStyle/>
          <a:p>
            <a:r>
              <a:rPr lang="en-US" dirty="0"/>
              <a:t>Serializers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BB869-B0AD-42DF-97A5-0EF2E7990D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8DE4-CD6D-4AF1-B54C-B993707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D87CA-B620-42BF-B7F1-75A30E23F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5"/>
            <a:ext cx="8640897" cy="4795935"/>
          </a:xfrm>
        </p:spPr>
        <p:txBody>
          <a:bodyPr/>
          <a:lstStyle/>
          <a:p>
            <a:r>
              <a:rPr lang="en-US" dirty="0"/>
              <a:t>Serializers</a:t>
            </a:r>
          </a:p>
          <a:p>
            <a:pPr lvl="1"/>
            <a:r>
              <a:rPr lang="en-US" dirty="0"/>
              <a:t>Used for converting to and from JSON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Read-only fields</a:t>
            </a:r>
          </a:p>
          <a:p>
            <a:r>
              <a:rPr lang="en-US" dirty="0"/>
              <a:t>DRF Views</a:t>
            </a:r>
          </a:p>
          <a:p>
            <a:pPr lvl="1"/>
            <a:r>
              <a:rPr lang="en-US" dirty="0"/>
              <a:t>api_view decorator</a:t>
            </a:r>
          </a:p>
          <a:p>
            <a:pPr lvl="1"/>
            <a:r>
              <a:rPr lang="en-US" dirty="0"/>
              <a:t>APIView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1A5EE-62A7-4DE1-928B-08ED9F4E9A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6EE78-D2D0-48C3-BB8B-B0D5596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/>
              <a:t>sli.do</a:t>
            </a:r>
            <a:br>
              <a:rPr lang="en-US" sz="6000" b="1" dirty="0"/>
            </a:br>
            <a:r>
              <a:rPr lang="en-US" sz="11500" b="1" noProof="1"/>
              <a:t>#DjangoWeb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4ACC3C-D7F3-48D2-9ED1-F336D7B97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BDBD-CF26-4AE1-AAAE-BCB0ADAC3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Serializers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A6939-C960-4BAC-AB2B-8B60FE4C11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28" y="1066800"/>
            <a:ext cx="3320784" cy="33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8AE23-2A2F-45CD-8590-972EE9E79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endParaRPr lang="en-US" dirty="0"/>
          </a:p>
          <a:p>
            <a:r>
              <a:rPr lang="en-US" dirty="0"/>
              <a:t>As with any other app, we must add it to our project's settings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A877-C12E-4851-B723-50F984EB49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586993"/>
          </a:xfrm>
        </p:spPr>
        <p:txBody>
          <a:bodyPr/>
          <a:lstStyle/>
          <a:p>
            <a:r>
              <a:rPr lang="en-US" dirty="0"/>
              <a:t>&gt; pip install djangorestframework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528366-7C8C-4E72-A50C-87CD412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Django REST Framework (DRF)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1AB00-B1F9-4E48-A0BA-B1B1CE9F82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2D85882-6A6D-4F8B-B18A-A34689835E3D}"/>
              </a:ext>
            </a:extLst>
          </p:cNvPr>
          <p:cNvSpPr txBox="1">
            <a:spLocks/>
          </p:cNvSpPr>
          <p:nvPr/>
        </p:nvSpPr>
        <p:spPr>
          <a:xfrm>
            <a:off x="604820" y="3201945"/>
            <a:ext cx="10958580" cy="26780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INSTALLED_APPS = [</a:t>
            </a:r>
          </a:p>
          <a:p>
            <a:r>
              <a:rPr lang="en-US" dirty="0"/>
              <a:t>    #...</a:t>
            </a:r>
          </a:p>
          <a:p>
            <a:r>
              <a:rPr lang="en-US" dirty="0"/>
              <a:t>    'rest_framework',</a:t>
            </a:r>
          </a:p>
          <a:p>
            <a:r>
              <a:rPr lang="en-US" dirty="0"/>
              <a:t>    #...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71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28DF4-7AE4-414B-9FCC-0874D860E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Serialization is the process of converting Python object's</a:t>
            </a:r>
            <a:br>
              <a:rPr lang="en-US" dirty="0"/>
            </a:br>
            <a:r>
              <a:rPr lang="en-US" dirty="0"/>
              <a:t>state into a format suitable for transmission e.g. JSON, XML </a:t>
            </a:r>
          </a:p>
          <a:p>
            <a:r>
              <a:rPr lang="en-US" dirty="0"/>
              <a:t>DRF Serializers are not limited to just models, we can serialize </a:t>
            </a:r>
            <a:br>
              <a:rPr lang="en-US" dirty="0"/>
            </a:br>
            <a:r>
              <a:rPr lang="en-US" dirty="0"/>
              <a:t>normal objects too</a:t>
            </a:r>
          </a:p>
          <a:p>
            <a:r>
              <a:rPr lang="en-US" dirty="0"/>
              <a:t>We define a Serializer by inheriting from </a:t>
            </a:r>
            <a:r>
              <a:rPr lang="en-US" b="1" dirty="0"/>
              <a:t>serializers.Serializer</a:t>
            </a:r>
          </a:p>
          <a:p>
            <a:r>
              <a:rPr lang="en-US" dirty="0"/>
              <a:t>Serializers are very similar to Django Forms in the way we use</a:t>
            </a:r>
            <a:br>
              <a:rPr lang="en-US" dirty="0"/>
            </a:br>
            <a:r>
              <a:rPr lang="en-US" dirty="0"/>
              <a:t>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AFB77-DF29-4D3A-B39F-27C35855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1215C-8264-4410-B3F6-A725D58411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1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74D1E-2437-422C-98F2-FB7ADE7F9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812" y="1211572"/>
            <a:ext cx="10958580" cy="2678078"/>
          </a:xfrm>
        </p:spPr>
        <p:txBody>
          <a:bodyPr/>
          <a:lstStyle/>
          <a:p>
            <a:r>
              <a:rPr lang="en-US" dirty="0"/>
              <a:t>class Article:</a:t>
            </a:r>
          </a:p>
          <a:p>
            <a:r>
              <a:rPr lang="en-US" dirty="0"/>
              <a:t>    def __init__(self, title, content, created_at=None):</a:t>
            </a:r>
          </a:p>
          <a:p>
            <a:r>
              <a:rPr lang="en-US" dirty="0"/>
              <a:t>        self.title = title</a:t>
            </a:r>
          </a:p>
          <a:p>
            <a:r>
              <a:rPr lang="en-US" dirty="0"/>
              <a:t>        self.content = content</a:t>
            </a:r>
          </a:p>
          <a:p>
            <a:r>
              <a:rPr lang="en-US" dirty="0"/>
              <a:t>        self.created_at = created_at or datetime.now()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295C49-446F-449A-B1AE-4A1CDD2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Serializer Example with Python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46B67-863C-4495-9B9D-110BF58145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71DDD0-BF17-468E-9DE3-8E9E15E5A10F}"/>
              </a:ext>
            </a:extLst>
          </p:cNvPr>
          <p:cNvSpPr txBox="1">
            <a:spLocks/>
          </p:cNvSpPr>
          <p:nvPr/>
        </p:nvSpPr>
        <p:spPr>
          <a:xfrm>
            <a:off x="531812" y="4550736"/>
            <a:ext cx="10958580" cy="21553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ArticleSerializer(serializers.</a:t>
            </a:r>
            <a:r>
              <a:rPr lang="en-US" dirty="0">
                <a:solidFill>
                  <a:schemeClr val="bg1"/>
                </a:solidFill>
              </a:rPr>
              <a:t>Serializer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>
                <a:solidFill>
                  <a:schemeClr val="bg1"/>
                </a:solidFill>
              </a:rPr>
              <a:t>serializers</a:t>
            </a:r>
            <a:r>
              <a:rPr lang="en-US" dirty="0"/>
              <a:t>.CharField(max_length=255)</a:t>
            </a:r>
          </a:p>
          <a:p>
            <a:r>
              <a:rPr lang="en-US" dirty="0"/>
              <a:t>    content = serializers.CharField()</a:t>
            </a:r>
          </a:p>
          <a:p>
            <a:r>
              <a:rPr lang="en-US" dirty="0"/>
              <a:t>    created_at = serializers.DateTimeField()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44E4040-1411-4907-BAC4-73E8AA79F76A}"/>
              </a:ext>
            </a:extLst>
          </p:cNvPr>
          <p:cNvSpPr txBox="1">
            <a:spLocks/>
          </p:cNvSpPr>
          <p:nvPr/>
        </p:nvSpPr>
        <p:spPr>
          <a:xfrm>
            <a:off x="184089" y="1195007"/>
            <a:ext cx="11808021" cy="518562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036" indent="0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Serializer: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9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4AFD86-4E1B-40B8-A90C-89CF9F346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Serializing objects: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4FAF-DDCF-4320-97B6-963F69666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4615275"/>
          </a:xfrm>
        </p:spPr>
        <p:txBody>
          <a:bodyPr/>
          <a:lstStyle/>
          <a:p>
            <a:r>
              <a:rPr lang="en-US" dirty="0"/>
              <a:t>&gt;&gt;&gt; article = Article(title='Python is awesome', </a:t>
            </a:r>
            <a:br>
              <a:rPr lang="en-US" dirty="0"/>
            </a:br>
            <a:r>
              <a:rPr lang="en-US" dirty="0"/>
              <a:t>        content='Because reasons')</a:t>
            </a:r>
          </a:p>
          <a:p>
            <a:r>
              <a:rPr lang="en-US" dirty="0"/>
              <a:t>&gt;&gt;&gt; serializer = ArticleSerializer(</a:t>
            </a:r>
            <a:r>
              <a:rPr lang="en-US" dirty="0">
                <a:solidFill>
                  <a:schemeClr val="bg1"/>
                </a:solidFill>
              </a:rPr>
              <a:t>instance=article</a:t>
            </a:r>
            <a:r>
              <a:rPr lang="en-US" dirty="0"/>
              <a:t>)</a:t>
            </a:r>
          </a:p>
          <a:p>
            <a:r>
              <a:rPr lang="en-US" dirty="0"/>
              <a:t>&gt;&gt;&gt; serializer.</a:t>
            </a:r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r>
              <a:rPr lang="en-US" dirty="0"/>
              <a:t># {'title': 'Python is awesome', 'content': 'Because reasons'}</a:t>
            </a:r>
          </a:p>
          <a:p>
            <a:r>
              <a:rPr lang="en-US" dirty="0"/>
              <a:t>&gt;&gt;&gt; from rest_framework.renderers import JSONRenderer</a:t>
            </a:r>
          </a:p>
          <a:p>
            <a:r>
              <a:rPr lang="en-US" dirty="0"/>
              <a:t>&gt;&gt;&gt; json = </a:t>
            </a:r>
            <a:r>
              <a:rPr lang="en-US" dirty="0">
                <a:solidFill>
                  <a:schemeClr val="bg1"/>
                </a:solidFill>
              </a:rPr>
              <a:t>JSONRenderer().render</a:t>
            </a:r>
            <a:r>
              <a:rPr lang="en-US" dirty="0"/>
              <a:t>(serializer.data)</a:t>
            </a:r>
          </a:p>
          <a:p>
            <a:r>
              <a:rPr lang="en-US" dirty="0"/>
              <a:t>&gt;&gt;&gt; type(json)</a:t>
            </a:r>
          </a:p>
          <a:p>
            <a:r>
              <a:rPr lang="en-US" dirty="0"/>
              <a:t># class &lt;bytes&gt;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93A0D6-E9F3-4BA5-AE1B-4E752D86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Serializer Example: Usage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439E-CF53-4F82-BD80-2DEDA0AAD2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480FA7-3C6F-4943-BACD-AF47378D4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Deserializing objects: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E57E3-185B-4A92-A528-32B8B58B1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6"/>
            <a:ext cx="10958580" cy="3200849"/>
          </a:xfrm>
        </p:spPr>
        <p:txBody>
          <a:bodyPr/>
          <a:lstStyle/>
          <a:p>
            <a:r>
              <a:rPr lang="en-US" dirty="0"/>
              <a:t>&gt;&gt;&gt; data = {'title': 'example', 'content': 'lorem ipsum'}</a:t>
            </a:r>
          </a:p>
          <a:p>
            <a:r>
              <a:rPr lang="en-US" dirty="0"/>
              <a:t>&gt;&gt;&gt; serializer = ArticleSerializer(</a:t>
            </a:r>
            <a:r>
              <a:rPr lang="en-US" dirty="0">
                <a:solidFill>
                  <a:schemeClr val="bg1"/>
                </a:solidFill>
              </a:rPr>
              <a:t>data</a:t>
            </a:r>
            <a:r>
              <a:rPr lang="en-US" dirty="0"/>
              <a:t>=data)</a:t>
            </a:r>
          </a:p>
          <a:p>
            <a:r>
              <a:rPr lang="en-US" dirty="0"/>
              <a:t>&gt;&gt;&gt; serializer.</a:t>
            </a:r>
            <a:r>
              <a:rPr lang="en-US" dirty="0">
                <a:solidFill>
                  <a:schemeClr val="bg1"/>
                </a:solidFill>
              </a:rPr>
              <a:t>is_valid</a:t>
            </a:r>
            <a:r>
              <a:rPr lang="en-US" dirty="0"/>
              <a:t>() # Required when the data arg is passed</a:t>
            </a:r>
          </a:p>
          <a:p>
            <a:r>
              <a:rPr lang="en-US" dirty="0"/>
              <a:t># True</a:t>
            </a:r>
          </a:p>
          <a:p>
            <a:r>
              <a:rPr lang="en-US" dirty="0"/>
              <a:t>&gt;&gt;&gt; serializer.</a:t>
            </a:r>
            <a:r>
              <a:rPr lang="en-US" dirty="0">
                <a:solidFill>
                  <a:schemeClr val="bg1"/>
                </a:solidFill>
              </a:rPr>
              <a:t>validated_data</a:t>
            </a:r>
          </a:p>
          <a:p>
            <a:r>
              <a:rPr lang="en-US" dirty="0"/>
              <a:t># Returns a collections.OrderedDict with the validated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AC4053-21AB-40E1-887B-7FAD5FAE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Serializer Example: Usage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01827-511A-41AF-B35F-44C6985E5F6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M1.2-Intro-to-Virtualization</Template>
  <TotalTime>5574</TotalTime>
  <Words>837</Words>
  <Application>Microsoft Office PowerPoint</Application>
  <PresentationFormat>Custom</PresentationFormat>
  <Paragraphs>172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Django REST Framework</vt:lpstr>
      <vt:lpstr>Django REST Framework</vt:lpstr>
      <vt:lpstr>Have a Question?</vt:lpstr>
      <vt:lpstr>PowerPoint Presentation</vt:lpstr>
      <vt:lpstr>Installing Django REST Framework (DRF)</vt:lpstr>
      <vt:lpstr>Serializers</vt:lpstr>
      <vt:lpstr>Serializer Example with Python Class</vt:lpstr>
      <vt:lpstr>Serializer Example: Usage</vt:lpstr>
      <vt:lpstr>Serializer Example: Usage</vt:lpstr>
      <vt:lpstr>Serializers: Working with models</vt:lpstr>
      <vt:lpstr>Serializers: Working with Models</vt:lpstr>
      <vt:lpstr>Example: Model Serializers</vt:lpstr>
      <vt:lpstr>Example: Model Serializers (2)</vt:lpstr>
      <vt:lpstr>Serializers: Validation</vt:lpstr>
      <vt:lpstr>Validation Example</vt:lpstr>
      <vt:lpstr>PowerPoint Presentation</vt:lpstr>
      <vt:lpstr>DRF: Request/Response</vt:lpstr>
      <vt:lpstr>Example Function-Based View</vt:lpstr>
      <vt:lpstr>Example Class-Based View</vt:lpstr>
      <vt:lpstr>Summary</vt:lpstr>
      <vt:lpstr>License</vt:lpstr>
      <vt:lpstr>PowerPoint Presentation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 Foundation</dc:creator>
  <cp:keywords/>
  <dc:description>Software University Foundation - http://softuni.foundation/</dc:description>
  <cp:lastModifiedBy>Simeon Sheytanov</cp:lastModifiedBy>
  <cp:revision>240</cp:revision>
  <dcterms:created xsi:type="dcterms:W3CDTF">2014-01-02T17:00:34Z</dcterms:created>
  <dcterms:modified xsi:type="dcterms:W3CDTF">2018-09-26T14:55:15Z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