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14" r:id="rId3"/>
    <p:sldId id="509" r:id="rId4"/>
    <p:sldId id="525" r:id="rId5"/>
    <p:sldId id="510" r:id="rId6"/>
    <p:sldId id="517" r:id="rId7"/>
    <p:sldId id="518" r:id="rId8"/>
    <p:sldId id="519" r:id="rId9"/>
    <p:sldId id="52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3265" autoAdjust="0"/>
  </p:normalViewPr>
  <p:slideViewPr>
    <p:cSldViewPr snapToGrid="0">
      <p:cViewPr varScale="1">
        <p:scale>
          <a:sx n="107" d="100"/>
          <a:sy n="10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https://create.arduino.cc/projecthub/SAnwandter1/programming-4-digit-7-segment-led-display-2d33f8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https://create.arduino.cc/projecthub/YoussefSabaa/lcd-display-in-real-time-ea0b7b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https://create.arduino.cc/projecthub/YoussefSabaa/lcd-display-in-real-time-ea0b7b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Adruino</a:t>
            </a:r>
            <a:r>
              <a:rPr lang="en-US" dirty="0"/>
              <a:t>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err="1"/>
              <a:t>Ардуино</a:t>
            </a:r>
            <a:r>
              <a:rPr lang="en-US" dirty="0"/>
              <a:t> </a:t>
            </a:r>
            <a:r>
              <a:rPr lang="bg-BG" dirty="0" err="1"/>
              <a:t>осноВИТЕ</a:t>
            </a:r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CAAAEE0-08F7-4ED9-B1D1-FB961791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Ден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Индикация с </a:t>
            </a:r>
            <a:r>
              <a:rPr lang="bg-BG" dirty="0" err="1"/>
              <a:t>Ардуино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C0CA14E9-EA98-49C3-ADA2-A8A2551E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F3966E-0025-4ECB-B907-DF82B89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</a:t>
            </a:r>
            <a:r>
              <a:rPr lang="en-US" dirty="0"/>
              <a:t>7 segment panel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461EED-A472-4955-8237-12B90CB4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chas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42E154F-5B8F-447D-BB4D-649A14E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F3966E-0025-4ECB-B907-DF82B89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</a:t>
            </a:r>
            <a:r>
              <a:rPr lang="en-US" dirty="0"/>
              <a:t>7 segment panel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1B8D2E0-4819-4045-BDA5-EE661E02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5489" y="1924581"/>
            <a:ext cx="4527866" cy="4802283"/>
          </a:xfrm>
        </p:spPr>
      </p:pic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4AB19B3-E0C1-476F-BD21-A3DC9E43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F3966E-0025-4ECB-B907-DF82B89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</a:t>
            </a:r>
            <a:r>
              <a:rPr lang="en-US" dirty="0"/>
              <a:t>16 X 2 LCD panel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461EED-A472-4955-8237-12B90CB4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min </a:t>
            </a:r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7787B59-5BA8-4616-8DAA-14309069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793-A1E8-4157-872C-1128D909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Display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510D2-4F0E-497A-A909-D160ABE10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697942"/>
            <a:ext cx="6902245" cy="4509466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3F713466-1FC9-4DB5-8933-93D75ED8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2C1-B273-40AA-9837-9B8C884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</a:t>
            </a:r>
            <a:r>
              <a:rPr lang="en-US" dirty="0" err="1"/>
              <a:t>DIsplay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58942-D22E-4055-B4A7-7C601127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836290"/>
            <a:ext cx="10100515" cy="4235129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E5612D1-F205-4C7C-A95A-E7457B05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84E6-15F1-4DF6-A857-8BDC79D6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6376B-9D0C-4960-A3AF-23425995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404898"/>
            <a:ext cx="5215142" cy="6034665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F93A65BF-3A0D-431A-A53F-6C3AB9B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1F3A-FF62-483C-A5DD-A5A8756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LyquidCrystal</a:t>
            </a:r>
            <a:r>
              <a:rPr lang="en-US" dirty="0"/>
              <a:t>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53B8-E228-4B4E-B2C7-A2262894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https://www.arduino.cc/en/Reference/LiquidCrystal</a:t>
            </a:r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A75BFAD-8B8D-4C60-952F-09531A74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1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58265</TotalTime>
  <Words>173</Words>
  <Application>Microsoft Office PowerPoint</Application>
  <PresentationFormat>Widescreen</PresentationFormat>
  <Paragraphs>29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Adruino Basics</vt:lpstr>
      <vt:lpstr>Ден 6</vt:lpstr>
      <vt:lpstr>Свързване на 7 segment panel</vt:lpstr>
      <vt:lpstr>Свързване на 7 segment panel</vt:lpstr>
      <vt:lpstr>Свързване на 16 X 2 LCD panel</vt:lpstr>
      <vt:lpstr>LCD Display</vt:lpstr>
      <vt:lpstr>LCD DIsplay</vt:lpstr>
      <vt:lpstr>PowerPoint Presentation</vt:lpstr>
      <vt:lpstr>LyquidCrystal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Tony Gerdjikov</dc:creator>
  <cp:lastModifiedBy>Tony Gerdjikov</cp:lastModifiedBy>
  <cp:revision>193</cp:revision>
  <dcterms:created xsi:type="dcterms:W3CDTF">2017-06-09T14:14:21Z</dcterms:created>
  <dcterms:modified xsi:type="dcterms:W3CDTF">2017-12-21T08:59:44Z</dcterms:modified>
</cp:coreProperties>
</file>