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4E1B9-2D89-41ED-8812-8B49B6FA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Business Problem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DBA1B-FF8C-444F-86D0-BE04390A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Idea: </a:t>
            </a:r>
          </a:p>
          <a:p>
            <a:r>
              <a:rPr lang="en-US" dirty="0"/>
              <a:t>Open a new Japanese restaurant in Toronto</a:t>
            </a:r>
          </a:p>
          <a:p>
            <a:endParaRPr lang="en-US" dirty="0"/>
          </a:p>
          <a:p>
            <a:pPr marL="0" indent="0">
              <a:buNone/>
            </a:pPr>
            <a:r>
              <a:rPr lang="de-DE" dirty="0"/>
              <a:t>Goal:</a:t>
            </a:r>
          </a:p>
          <a:p>
            <a:r>
              <a:rPr lang="en-US" dirty="0"/>
              <a:t>Find the neighborhood of Toronto in which the least number of the Japanese restaurants in relation to the total amount and open there a new one</a:t>
            </a:r>
          </a:p>
        </p:txBody>
      </p:sp>
    </p:spTree>
    <p:extLst>
      <p:ext uri="{BB962C8B-B14F-4D97-AF65-F5344CB8AC3E}">
        <p14:creationId xmlns:p14="http://schemas.microsoft.com/office/powerpoint/2010/main" val="3437005403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39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Fetzen</vt:lpstr>
      <vt:lpstr>Business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Alena Steinmark</dc:creator>
  <cp:lastModifiedBy>Alena Steinmark</cp:lastModifiedBy>
  <cp:revision>5</cp:revision>
  <dcterms:created xsi:type="dcterms:W3CDTF">2019-01-11T13:56:13Z</dcterms:created>
  <dcterms:modified xsi:type="dcterms:W3CDTF">2019-01-11T14:07:21Z</dcterms:modified>
</cp:coreProperties>
</file>