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4E1B9-2D89-41ED-8812-8B49B6F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Business Problem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DBA1B-FF8C-444F-86D0-BE04390A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Idea: </a:t>
            </a:r>
          </a:p>
          <a:p>
            <a:r>
              <a:rPr lang="en-US" dirty="0"/>
              <a:t>Open a new Asian restaurant in Toronto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dirty="0"/>
              <a:t>Goal:</a:t>
            </a:r>
          </a:p>
          <a:p>
            <a:r>
              <a:rPr lang="en-US" dirty="0"/>
              <a:t>Find the neighborhood of Toronto in which the least number of </a:t>
            </a:r>
            <a:r>
              <a:rPr lang="en-US"/>
              <a:t>the Asian </a:t>
            </a:r>
            <a:r>
              <a:rPr lang="en-US" dirty="0"/>
              <a:t>restaurants in relation to the total amount and open there a new one</a:t>
            </a:r>
          </a:p>
        </p:txBody>
      </p:sp>
    </p:spTree>
    <p:extLst>
      <p:ext uri="{BB962C8B-B14F-4D97-AF65-F5344CB8AC3E}">
        <p14:creationId xmlns:p14="http://schemas.microsoft.com/office/powerpoint/2010/main" val="34370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E0578-B41C-4361-B3DA-91C67D0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10 neighborhoods</a:t>
            </a:r>
            <a:endParaRPr lang="de-DE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5D2743-A4F8-446A-BA0A-FF35D7373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408" y="2236538"/>
            <a:ext cx="7059010" cy="3572374"/>
          </a:xfrm>
        </p:spPr>
      </p:pic>
    </p:spTree>
    <p:extLst>
      <p:ext uri="{BB962C8B-B14F-4D97-AF65-F5344CB8AC3E}">
        <p14:creationId xmlns:p14="http://schemas.microsoft.com/office/powerpoint/2010/main" val="27921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32051-3461-427B-A908-DA891D55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data on the map</a:t>
            </a:r>
            <a:r>
              <a:rPr lang="ru-RU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Toronto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6A6037-D5D9-461B-B58B-E6DF9245A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760" y="2133600"/>
            <a:ext cx="6006306" cy="3778250"/>
          </a:xfrm>
        </p:spPr>
      </p:pic>
    </p:spTree>
    <p:extLst>
      <p:ext uri="{BB962C8B-B14F-4D97-AF65-F5344CB8AC3E}">
        <p14:creationId xmlns:p14="http://schemas.microsoft.com/office/powerpoint/2010/main" val="21671841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Fetzen</vt:lpstr>
      <vt:lpstr>Business Problem</vt:lpstr>
      <vt:lpstr>Top 10 neighborhoods</vt:lpstr>
      <vt:lpstr>Visualization of data on the map of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Alena Steinmark</dc:creator>
  <cp:lastModifiedBy>Alena Steinmark</cp:lastModifiedBy>
  <cp:revision>8</cp:revision>
  <dcterms:created xsi:type="dcterms:W3CDTF">2019-01-11T13:56:13Z</dcterms:created>
  <dcterms:modified xsi:type="dcterms:W3CDTF">2019-01-17T11:20:10Z</dcterms:modified>
</cp:coreProperties>
</file>