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Алёна Зайце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760A9F-CF36-4033-8CAA-83AF2E0529E4}">
  <a:tblStyle styleId="{04760A9F-CF36-4033-8CAA-83AF2E052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0T18:14:51.981">
    <p:pos x="6000" y="0"/>
    <p:text>Нужен ли такой слайд? Если да, то как отобразить доступный каждому функционал? Если текстом-списком -- слишком много текста, картинками -- тоже не влезет. Можно оставить вот так перечислением только пользователей, а функционал -- словами самой рассказать.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5-20T19:28:42.895">
    <p:pos x="259" y="776"/>
    <p:text>или как лучше эту мысль сформулировать?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b453db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b453db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7e055f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7e055f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d7e055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d7e055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d7e055f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d7e055f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d7e055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d7e055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d7e055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d7e055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7e05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7e05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7e055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7e055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hyperlink" Target="https://ru.wikipedia.org/wiki/%D0%9E%D0%BF%D0%B5%D1%80%D0%B0%D1%82%D0%B8%D0%B2%D0%BD%D0%B0%D1%8F_%D0%BF%D0%B0%D0%BC%D1%8F%D1%82%D1%8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и приложения для онлайн-мониторинга состояния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трасс и загруженности подъемников</a:t>
            </a: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 горнолыжного курорта.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Зайцева Алена Андреевна ИУ7-62Б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Гаврилова Юлия Михайловна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азработана базы данных для онлайн-мониторинга состояния трасс и подъемников горнолыжного курорта;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доступа к данным;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 и задачи 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онлайн-мониторинга состояния трасс и подъемников горнолыжного курорта.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задачи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Формализация данных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01" y="803075"/>
            <a:ext cx="643742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сотрудник лыжного патруля;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Классификация БД по месту хранения информации</a:t>
            </a:r>
            <a:endParaRPr b="1"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11900" y="200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{04760A9F-CF36-4033-8CAA-83AF2E0529E4}</a:tableStyleId>
              </a:tblPr>
              <a:tblGrid>
                <a:gridCol w="3591675"/>
                <a:gridCol w="4577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БД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Достоинства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9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</a:t>
                      </a: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радиционные: </a:t>
                      </a:r>
                      <a:r>
                        <a:rPr lang="ru" sz="15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устройствах постоянного хранения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Энергонезависимость, </a:t>
                      </a:r>
                      <a:r>
                        <a:rPr lang="ru" sz="15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надежность хранения данных,</a:t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размер не ограничен объемом оперативной памяти.</a:t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</a:t>
                      </a: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езидентные (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in-memory):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оперативной памяти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Меньшее время обработки данных, более высокая пропускная способность.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411900" y="1232650"/>
            <a:ext cx="705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Достоинства одного класса БД являются недостатками другого.</a:t>
            </a:r>
            <a:endParaRPr sz="1500"/>
          </a:p>
        </p:txBody>
      </p:sp>
      <p:sp>
        <p:nvSpPr>
          <p:cNvPr id="84" name="Google Shape;84;p17"/>
          <p:cNvSpPr txBox="1"/>
          <p:nvPr/>
        </p:nvSpPr>
        <p:spPr>
          <a:xfrm>
            <a:off x="411900" y="4290700"/>
            <a:ext cx="59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Для решения поставленной задачи был выбран класс резидентных БД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Диаграмма БД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25" y="311475"/>
            <a:ext cx="4832325" cy="46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in-memory СУБД</a:t>
            </a:r>
            <a:endParaRPr b="1"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1472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{04760A9F-CF36-4033-8CAA-83AF2E0529E4}</a:tableStyleId>
              </a:tblPr>
              <a:tblGrid>
                <a:gridCol w="1680825"/>
                <a:gridCol w="2022700"/>
                <a:gridCol w="3056125"/>
                <a:gridCol w="164905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Название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Поддержка строк и целых чисел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Вторичные индексы; триггеры или хранимые процедуры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Р</a:t>
                      </a:r>
                      <a:r>
                        <a:rPr b="1" lang="ru" sz="1800"/>
                        <a:t>епликация данных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Memcached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Redis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sng"/>
                        <a:t>Tarantool</a:t>
                      </a:r>
                      <a:endParaRPr sz="1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017725"/>
            <a:ext cx="3301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150"/>
            <a:ext cx="3524623" cy="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31800"/>
            <a:ext cx="1407100" cy="1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7500"/>
            <a:ext cx="3251901" cy="1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967" y="2000400"/>
            <a:ext cx="1578060" cy="140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ru" sz="2100">
                <a:latin typeface="Times New Roman"/>
                <a:ea typeface="Times New Roman"/>
                <a:cs typeface="Times New Roman"/>
                <a:sym typeface="Times New Roman"/>
              </a:rPr>
              <a:t>Сравнение времени обновления длительности ожидания в очередях к подъемникам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25" y="1078000"/>
            <a:ext cx="4222076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614275"/>
            <a:ext cx="39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эксперименте сравнивается время обновления длительности ожидания в очередях к подъемникам в зависимости от: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их количества: 50, 100, 200, 400, 600, 800;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используемого алгоритма: пронумерованы в порядке убывания объема вычислений, производимых на стороне БД.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