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F7FC-3A47-4FAA-AEBF-1E37E8FC29D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DE8E-5A0D-4AD3-BAEE-B2BE8983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F7FC-3A47-4FAA-AEBF-1E37E8FC29D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DE8E-5A0D-4AD3-BAEE-B2BE8983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F7FC-3A47-4FAA-AEBF-1E37E8FC29D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DE8E-5A0D-4AD3-BAEE-B2BE8983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F7FC-3A47-4FAA-AEBF-1E37E8FC29D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DE8E-5A0D-4AD3-BAEE-B2BE8983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F7FC-3A47-4FAA-AEBF-1E37E8FC29D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DE8E-5A0D-4AD3-BAEE-B2BE8983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0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F7FC-3A47-4FAA-AEBF-1E37E8FC29D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DE8E-5A0D-4AD3-BAEE-B2BE8983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F7FC-3A47-4FAA-AEBF-1E37E8FC29D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DE8E-5A0D-4AD3-BAEE-B2BE8983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F7FC-3A47-4FAA-AEBF-1E37E8FC29D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DE8E-5A0D-4AD3-BAEE-B2BE8983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8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F7FC-3A47-4FAA-AEBF-1E37E8FC29D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DE8E-5A0D-4AD3-BAEE-B2BE8983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F7FC-3A47-4FAA-AEBF-1E37E8FC29D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DE8E-5A0D-4AD3-BAEE-B2BE8983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F7FC-3A47-4FAA-AEBF-1E37E8FC29D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DE8E-5A0D-4AD3-BAEE-B2BE8983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F7FC-3A47-4FAA-AEBF-1E37E8FC29D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DE8E-5A0D-4AD3-BAEE-B2BE8983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44028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00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8153400" cy="652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95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5709" y="1032163"/>
            <a:ext cx="8229600" cy="5675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9" y="184727"/>
            <a:ext cx="8229600" cy="1143000"/>
          </a:xfrm>
        </p:spPr>
        <p:txBody>
          <a:bodyPr/>
          <a:lstStyle/>
          <a:p>
            <a:r>
              <a:rPr lang="en-US" dirty="0" smtClean="0"/>
              <a:t>Wire Frame Index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327727"/>
            <a:ext cx="7391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514601"/>
            <a:ext cx="914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76500" y="2362200"/>
            <a:ext cx="2209800" cy="3588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67400" y="2362200"/>
            <a:ext cx="1219200" cy="156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800" y="6157192"/>
            <a:ext cx="7391400" cy="27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0" y="2334491"/>
            <a:ext cx="1219200" cy="156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8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5709" y="1085272"/>
            <a:ext cx="8229600" cy="5675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Frame Gallery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619828"/>
            <a:ext cx="7391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24400" y="2654301"/>
            <a:ext cx="1219200" cy="156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8945" y="4785591"/>
            <a:ext cx="7391400" cy="548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29400" y="2667000"/>
            <a:ext cx="1219200" cy="156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28255" y="2667000"/>
            <a:ext cx="1219200" cy="156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9400" y="2667000"/>
            <a:ext cx="1219200" cy="156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19400" y="4247572"/>
            <a:ext cx="1219200" cy="26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8255" y="4233717"/>
            <a:ext cx="1219200" cy="26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24400" y="4227945"/>
            <a:ext cx="1219200" cy="26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08618" y="4247572"/>
            <a:ext cx="1219200" cy="26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Wire Frame Index Page</vt:lpstr>
      <vt:lpstr>Wire Frame Gallery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ajames</dc:creator>
  <cp:lastModifiedBy>ajames</cp:lastModifiedBy>
  <cp:revision>3</cp:revision>
  <dcterms:created xsi:type="dcterms:W3CDTF">2016-02-24T21:37:48Z</dcterms:created>
  <dcterms:modified xsi:type="dcterms:W3CDTF">2016-02-24T22:00:01Z</dcterms:modified>
</cp:coreProperties>
</file>