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notesMasterIdLst>
    <p:notesMasterId r:id="rId16"/>
  </p:notesMasterIdLst>
  <p:sldIdLst>
    <p:sldId id="256" r:id="rId2"/>
    <p:sldId id="258" r:id="rId3"/>
    <p:sldId id="257" r:id="rId4"/>
    <p:sldId id="259" r:id="rId5"/>
    <p:sldId id="260" r:id="rId6"/>
    <p:sldId id="261" r:id="rId7"/>
    <p:sldId id="262" r:id="rId8"/>
    <p:sldId id="266" r:id="rId9"/>
    <p:sldId id="267" r:id="rId10"/>
    <p:sldId id="268" r:id="rId11"/>
    <p:sldId id="269" r:id="rId12"/>
    <p:sldId id="263"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DB85C0-8896-4664-B52F-7218A25BAF6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80406F-BBD8-40B0-86E8-22E76073E275}">
      <dgm:prSet/>
      <dgm:spPr/>
      <dgm:t>
        <a:bodyPr/>
        <a:lstStyle/>
        <a:p>
          <a:pPr>
            <a:lnSpc>
              <a:spcPct val="100000"/>
            </a:lnSpc>
            <a:defRPr b="1"/>
          </a:pPr>
          <a:r>
            <a:rPr lang="en-US" dirty="0"/>
            <a:t>Language</a:t>
          </a:r>
        </a:p>
      </dgm:t>
    </dgm:pt>
    <dgm:pt modelId="{12AC8DC0-FF72-4350-8A3E-9C72534FBD2E}" type="parTrans" cxnId="{FC67E27C-1366-4675-9CC1-2F8E401B1D3A}">
      <dgm:prSet/>
      <dgm:spPr/>
      <dgm:t>
        <a:bodyPr/>
        <a:lstStyle/>
        <a:p>
          <a:endParaRPr lang="en-US"/>
        </a:p>
      </dgm:t>
    </dgm:pt>
    <dgm:pt modelId="{D8D538C6-3ADA-4F53-87F7-E027B8BA87D4}" type="sibTrans" cxnId="{FC67E27C-1366-4675-9CC1-2F8E401B1D3A}">
      <dgm:prSet/>
      <dgm:spPr/>
      <dgm:t>
        <a:bodyPr/>
        <a:lstStyle/>
        <a:p>
          <a:endParaRPr lang="en-US"/>
        </a:p>
      </dgm:t>
    </dgm:pt>
    <dgm:pt modelId="{A7F2264D-281C-4E60-A1DC-73C23F977136}">
      <dgm:prSet/>
      <dgm:spPr/>
      <dgm:t>
        <a:bodyPr/>
        <a:lstStyle/>
        <a:p>
          <a:pPr>
            <a:lnSpc>
              <a:spcPct val="100000"/>
            </a:lnSpc>
            <a:defRPr b="1"/>
          </a:pPr>
          <a:r>
            <a:rPr lang="en-US" dirty="0"/>
            <a:t>Hardware</a:t>
          </a:r>
        </a:p>
      </dgm:t>
    </dgm:pt>
    <dgm:pt modelId="{C1D7FBAB-459D-4B03-8AC1-66D1E0ACFE1A}" type="sibTrans" cxnId="{89FA937E-D07C-47E4-B813-3AFCE84E9140}">
      <dgm:prSet/>
      <dgm:spPr/>
      <dgm:t>
        <a:bodyPr/>
        <a:lstStyle/>
        <a:p>
          <a:endParaRPr lang="en-US"/>
        </a:p>
      </dgm:t>
    </dgm:pt>
    <dgm:pt modelId="{F77B0CAB-F41E-4118-AB32-312EC4B5028B}" type="parTrans" cxnId="{89FA937E-D07C-47E4-B813-3AFCE84E9140}">
      <dgm:prSet/>
      <dgm:spPr/>
      <dgm:t>
        <a:bodyPr/>
        <a:lstStyle/>
        <a:p>
          <a:endParaRPr lang="en-US"/>
        </a:p>
      </dgm:t>
    </dgm:pt>
    <dgm:pt modelId="{E19D01D4-38D5-2548-823C-8B57D9B1348D}">
      <dgm:prSet/>
      <dgm:spPr/>
      <dgm:t>
        <a:bodyPr/>
        <a:lstStyle/>
        <a:p>
          <a:pPr>
            <a:lnSpc>
              <a:spcPct val="100000"/>
            </a:lnSpc>
          </a:pPr>
          <a:r>
            <a:rPr lang="en-US" b="0" dirty="0"/>
            <a:t>Developed</a:t>
          </a:r>
          <a:r>
            <a:rPr lang="en-US" dirty="0"/>
            <a:t> on </a:t>
          </a:r>
          <a:r>
            <a:rPr lang="en-US" dirty="0" err="1"/>
            <a:t>Macbook</a:t>
          </a:r>
          <a:r>
            <a:rPr lang="en-US" dirty="0"/>
            <a:t> Pro</a:t>
          </a:r>
        </a:p>
      </dgm:t>
    </dgm:pt>
    <dgm:pt modelId="{48AE1658-89F2-494D-BFDE-DCEEE32BC8C8}" type="sibTrans" cxnId="{48275073-E937-974B-A180-0251FE673662}">
      <dgm:prSet/>
      <dgm:spPr/>
      <dgm:t>
        <a:bodyPr/>
        <a:lstStyle/>
        <a:p>
          <a:endParaRPr lang="en-US"/>
        </a:p>
      </dgm:t>
    </dgm:pt>
    <dgm:pt modelId="{FBB244CF-E25B-3F4E-9752-20FA3214CA94}" type="parTrans" cxnId="{48275073-E937-974B-A180-0251FE673662}">
      <dgm:prSet/>
      <dgm:spPr/>
      <dgm:t>
        <a:bodyPr/>
        <a:lstStyle/>
        <a:p>
          <a:endParaRPr lang="en-US"/>
        </a:p>
      </dgm:t>
    </dgm:pt>
    <dgm:pt modelId="{1F6CB740-929D-4E7E-A7F1-69351B9A4508}">
      <dgm:prSet/>
      <dgm:spPr/>
      <dgm:t>
        <a:bodyPr/>
        <a:lstStyle/>
        <a:p>
          <a:pPr>
            <a:lnSpc>
              <a:spcPct val="100000"/>
            </a:lnSpc>
          </a:pPr>
          <a:r>
            <a:rPr lang="en-US" i="0" dirty="0"/>
            <a:t>Tested on </a:t>
          </a:r>
          <a:r>
            <a:rPr lang="en-US" i="0" dirty="0" err="1"/>
            <a:t>Macbook</a:t>
          </a:r>
          <a:r>
            <a:rPr lang="en-US" i="0" dirty="0"/>
            <a:t> Pro and Windows PC</a:t>
          </a:r>
          <a:endParaRPr lang="en-US" dirty="0"/>
        </a:p>
      </dgm:t>
    </dgm:pt>
    <dgm:pt modelId="{E0B5BF87-1473-4940-BFA5-041ADAA88BEE}" type="sibTrans" cxnId="{507A7B43-F15D-423A-BED6-6337C2FE353D}">
      <dgm:prSet/>
      <dgm:spPr/>
      <dgm:t>
        <a:bodyPr/>
        <a:lstStyle/>
        <a:p>
          <a:endParaRPr lang="en-US"/>
        </a:p>
      </dgm:t>
    </dgm:pt>
    <dgm:pt modelId="{DA6F629C-E0D0-47A0-B9BC-147C348B7996}" type="parTrans" cxnId="{507A7B43-F15D-423A-BED6-6337C2FE353D}">
      <dgm:prSet/>
      <dgm:spPr/>
      <dgm:t>
        <a:bodyPr/>
        <a:lstStyle/>
        <a:p>
          <a:endParaRPr lang="en-US"/>
        </a:p>
      </dgm:t>
    </dgm:pt>
    <dgm:pt modelId="{C9D1773F-3076-4007-A2EF-6D18030301AE}">
      <dgm:prSet/>
      <dgm:spPr/>
      <dgm:t>
        <a:bodyPr/>
        <a:lstStyle/>
        <a:p>
          <a:pPr>
            <a:lnSpc>
              <a:spcPct val="100000"/>
            </a:lnSpc>
            <a:defRPr b="1"/>
          </a:pPr>
          <a:r>
            <a:rPr lang="en-US" dirty="0"/>
            <a:t>Software</a:t>
          </a:r>
        </a:p>
      </dgm:t>
    </dgm:pt>
    <dgm:pt modelId="{F3031CDD-39E6-4B28-A011-4704F73D21DA}" type="sibTrans" cxnId="{772D4350-98C5-421A-B401-27FD628B8476}">
      <dgm:prSet/>
      <dgm:spPr/>
      <dgm:t>
        <a:bodyPr/>
        <a:lstStyle/>
        <a:p>
          <a:endParaRPr lang="en-US"/>
        </a:p>
      </dgm:t>
    </dgm:pt>
    <dgm:pt modelId="{E4EA4E64-5AF9-4349-BAF3-B949B9A24675}" type="parTrans" cxnId="{772D4350-98C5-421A-B401-27FD628B8476}">
      <dgm:prSet/>
      <dgm:spPr/>
      <dgm:t>
        <a:bodyPr/>
        <a:lstStyle/>
        <a:p>
          <a:endParaRPr lang="en-US"/>
        </a:p>
      </dgm:t>
    </dgm:pt>
    <dgm:pt modelId="{3286A84D-A5D4-46F8-92A0-F3A434DF9C16}">
      <dgm:prSet/>
      <dgm:spPr/>
      <dgm:t>
        <a:bodyPr/>
        <a:lstStyle/>
        <a:p>
          <a:pPr algn="l">
            <a:lnSpc>
              <a:spcPct val="100000"/>
            </a:lnSpc>
          </a:pPr>
          <a:r>
            <a:rPr lang="en-US" b="1" i="0" dirty="0"/>
            <a:t>IntelliJ </a:t>
          </a:r>
          <a:r>
            <a:rPr lang="en-US" i="0" dirty="0"/>
            <a:t>- IDE used to develop this program</a:t>
          </a:r>
          <a:endParaRPr lang="en-US" dirty="0"/>
        </a:p>
      </dgm:t>
    </dgm:pt>
    <dgm:pt modelId="{98B95234-CE77-453F-83B3-F320AB03C911}" type="sibTrans" cxnId="{6D4B9BC1-81F4-463C-BB8C-DF9D273E13A1}">
      <dgm:prSet/>
      <dgm:spPr/>
      <dgm:t>
        <a:bodyPr/>
        <a:lstStyle/>
        <a:p>
          <a:endParaRPr lang="en-US"/>
        </a:p>
      </dgm:t>
    </dgm:pt>
    <dgm:pt modelId="{B6FA6420-DC8E-441C-B490-3B592B981DF6}" type="parTrans" cxnId="{6D4B9BC1-81F4-463C-BB8C-DF9D273E13A1}">
      <dgm:prSet/>
      <dgm:spPr/>
      <dgm:t>
        <a:bodyPr/>
        <a:lstStyle/>
        <a:p>
          <a:endParaRPr lang="en-US"/>
        </a:p>
      </dgm:t>
    </dgm:pt>
    <dgm:pt modelId="{AE3269EC-A0D2-4B71-B142-5E64F18EFC8F}">
      <dgm:prSet/>
      <dgm:spPr/>
      <dgm:t>
        <a:bodyPr/>
        <a:lstStyle/>
        <a:p>
          <a:pPr algn="l">
            <a:lnSpc>
              <a:spcPct val="100000"/>
            </a:lnSpc>
          </a:pPr>
          <a:r>
            <a:rPr lang="en-US" b="1" i="0" dirty="0"/>
            <a:t>Visual Studio Code </a:t>
          </a:r>
          <a:r>
            <a:rPr lang="en-US" i="0" dirty="0"/>
            <a:t>- IDE used to develop this program</a:t>
          </a:r>
          <a:endParaRPr lang="en-US" dirty="0"/>
        </a:p>
      </dgm:t>
    </dgm:pt>
    <dgm:pt modelId="{A5DF5DDE-1264-43F2-BCF3-2EFE1F71B8B7}" type="sibTrans" cxnId="{4E8FE08D-0661-4FDC-8B90-C634E90B9C8D}">
      <dgm:prSet/>
      <dgm:spPr/>
      <dgm:t>
        <a:bodyPr/>
        <a:lstStyle/>
        <a:p>
          <a:endParaRPr lang="en-US"/>
        </a:p>
      </dgm:t>
    </dgm:pt>
    <dgm:pt modelId="{AEED436C-E546-4F41-A3A8-D2B10E96A6D7}" type="parTrans" cxnId="{4E8FE08D-0661-4FDC-8B90-C634E90B9C8D}">
      <dgm:prSet/>
      <dgm:spPr/>
      <dgm:t>
        <a:bodyPr/>
        <a:lstStyle/>
        <a:p>
          <a:endParaRPr lang="en-US"/>
        </a:p>
      </dgm:t>
    </dgm:pt>
    <dgm:pt modelId="{F2F2DA7F-A091-4105-B6EC-59C8204D434A}">
      <dgm:prSet/>
      <dgm:spPr/>
      <dgm:t>
        <a:bodyPr/>
        <a:lstStyle/>
        <a:p>
          <a:pPr algn="l">
            <a:lnSpc>
              <a:spcPct val="100000"/>
            </a:lnSpc>
          </a:pPr>
          <a:r>
            <a:rPr lang="en-US" b="1" i="0" dirty="0" err="1"/>
            <a:t>CotEditor</a:t>
          </a:r>
          <a:r>
            <a:rPr lang="en-US" b="1" i="0" dirty="0"/>
            <a:t>/Notepad++ </a:t>
          </a:r>
          <a:r>
            <a:rPr lang="en-US" i="0" dirty="0"/>
            <a:t>- Text editor for configuring all \*.txt files used in this program	</a:t>
          </a:r>
          <a:endParaRPr lang="en-US" dirty="0"/>
        </a:p>
      </dgm:t>
    </dgm:pt>
    <dgm:pt modelId="{9FFE85BB-FA22-4FE6-A48C-7C337B893487}" type="sibTrans" cxnId="{CE3DE6B8-41B7-48B9-AC56-7B7DF59ECF9C}">
      <dgm:prSet/>
      <dgm:spPr/>
      <dgm:t>
        <a:bodyPr/>
        <a:lstStyle/>
        <a:p>
          <a:endParaRPr lang="en-US"/>
        </a:p>
      </dgm:t>
    </dgm:pt>
    <dgm:pt modelId="{0D57B645-43A6-4E23-B657-623BF76B2EE9}" type="parTrans" cxnId="{CE3DE6B8-41B7-48B9-AC56-7B7DF59ECF9C}">
      <dgm:prSet/>
      <dgm:spPr/>
      <dgm:t>
        <a:bodyPr/>
        <a:lstStyle/>
        <a:p>
          <a:endParaRPr lang="en-US"/>
        </a:p>
      </dgm:t>
    </dgm:pt>
    <dgm:pt modelId="{B962F700-A9DA-4593-9166-DC09875653C9}">
      <dgm:prSet/>
      <dgm:spPr/>
      <dgm:t>
        <a:bodyPr/>
        <a:lstStyle/>
        <a:p>
          <a:pPr algn="l">
            <a:lnSpc>
              <a:spcPct val="100000"/>
            </a:lnSpc>
          </a:pPr>
          <a:r>
            <a:rPr lang="en-US" b="1" i="0" dirty="0" err="1"/>
            <a:t>Piskel</a:t>
          </a:r>
          <a:r>
            <a:rPr lang="en-US" i="0" dirty="0"/>
            <a:t>- Pixel art web app used to create sprites</a:t>
          </a:r>
          <a:endParaRPr lang="en-US" dirty="0"/>
        </a:p>
      </dgm:t>
    </dgm:pt>
    <dgm:pt modelId="{A69A16CD-946A-41EE-B88D-70C777DCACC2}" type="sibTrans" cxnId="{20CC0D34-77F1-4166-BAF4-8E9897967639}">
      <dgm:prSet/>
      <dgm:spPr/>
      <dgm:t>
        <a:bodyPr/>
        <a:lstStyle/>
        <a:p>
          <a:endParaRPr lang="en-US"/>
        </a:p>
      </dgm:t>
    </dgm:pt>
    <dgm:pt modelId="{742E065E-F9D7-46A6-8CFB-1A4B71CA1EE2}" type="parTrans" cxnId="{20CC0D34-77F1-4166-BAF4-8E9897967639}">
      <dgm:prSet/>
      <dgm:spPr/>
      <dgm:t>
        <a:bodyPr/>
        <a:lstStyle/>
        <a:p>
          <a:endParaRPr lang="en-US"/>
        </a:p>
      </dgm:t>
    </dgm:pt>
    <dgm:pt modelId="{9B9B39B6-31C3-1548-B462-B9F378FE6ECF}">
      <dgm:prSet/>
      <dgm:spPr/>
      <dgm:t>
        <a:bodyPr/>
        <a:lstStyle/>
        <a:p>
          <a:pPr>
            <a:lnSpc>
              <a:spcPct val="100000"/>
            </a:lnSpc>
          </a:pPr>
          <a:r>
            <a:rPr lang="en-US" dirty="0"/>
            <a:t>Java</a:t>
          </a:r>
        </a:p>
      </dgm:t>
    </dgm:pt>
    <dgm:pt modelId="{F12B578D-FED8-6E42-BB1B-53E3C78144CB}" type="parTrans" cxnId="{2C2E825F-5858-F343-8D96-99E8780CEDEB}">
      <dgm:prSet/>
      <dgm:spPr/>
      <dgm:t>
        <a:bodyPr/>
        <a:lstStyle/>
        <a:p>
          <a:endParaRPr lang="en-US"/>
        </a:p>
      </dgm:t>
    </dgm:pt>
    <dgm:pt modelId="{A947577D-95F2-BD48-9B18-C92DE5693D1F}" type="sibTrans" cxnId="{2C2E825F-5858-F343-8D96-99E8780CEDEB}">
      <dgm:prSet/>
      <dgm:spPr/>
      <dgm:t>
        <a:bodyPr/>
        <a:lstStyle/>
        <a:p>
          <a:endParaRPr lang="en-US"/>
        </a:p>
      </dgm:t>
    </dgm:pt>
    <dgm:pt modelId="{86C4168E-8E1B-4EE9-BC9B-213C58AA44A8}" type="pres">
      <dgm:prSet presAssocID="{24DB85C0-8896-4664-B52F-7218A25BAF61}" presName="root" presStyleCnt="0">
        <dgm:presLayoutVars>
          <dgm:dir/>
          <dgm:resizeHandles val="exact"/>
        </dgm:presLayoutVars>
      </dgm:prSet>
      <dgm:spPr/>
    </dgm:pt>
    <dgm:pt modelId="{75B650BE-52C9-4D52-B948-CADA29B09F5B}" type="pres">
      <dgm:prSet presAssocID="{4E80406F-BBD8-40B0-86E8-22E76073E275}" presName="compNode" presStyleCnt="0"/>
      <dgm:spPr/>
    </dgm:pt>
    <dgm:pt modelId="{EDC22684-66EF-48B0-A423-D534C451FA02}" type="pres">
      <dgm:prSet presAssocID="{4E80406F-BBD8-40B0-86E8-22E76073E27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dgm:spPr>
      <dgm:extLst>
        <a:ext uri="{E40237B7-FDA0-4F09-8148-C483321AD2D9}">
          <dgm14:cNvPr xmlns:dgm14="http://schemas.microsoft.com/office/drawing/2010/diagram" id="0" name="" descr="Binary with solid fill"/>
        </a:ext>
      </dgm:extLst>
    </dgm:pt>
    <dgm:pt modelId="{8157B75D-4418-4833-A3F7-A8ACDDD641AA}" type="pres">
      <dgm:prSet presAssocID="{4E80406F-BBD8-40B0-86E8-22E76073E275}" presName="iconSpace" presStyleCnt="0"/>
      <dgm:spPr/>
    </dgm:pt>
    <dgm:pt modelId="{9AA6D1BB-E1C0-44E1-835E-F3F7A33E68B3}" type="pres">
      <dgm:prSet presAssocID="{4E80406F-BBD8-40B0-86E8-22E76073E275}" presName="parTx" presStyleLbl="revTx" presStyleIdx="0" presStyleCnt="6">
        <dgm:presLayoutVars>
          <dgm:chMax val="0"/>
          <dgm:chPref val="0"/>
        </dgm:presLayoutVars>
      </dgm:prSet>
      <dgm:spPr/>
    </dgm:pt>
    <dgm:pt modelId="{5681AA37-55DC-48E2-ACDF-2F30B386F8CB}" type="pres">
      <dgm:prSet presAssocID="{4E80406F-BBD8-40B0-86E8-22E76073E275}" presName="txSpace" presStyleCnt="0"/>
      <dgm:spPr/>
    </dgm:pt>
    <dgm:pt modelId="{9E3D7993-93F6-4015-8604-88A32C116453}" type="pres">
      <dgm:prSet presAssocID="{4E80406F-BBD8-40B0-86E8-22E76073E275}" presName="desTx" presStyleLbl="revTx" presStyleIdx="1" presStyleCnt="6">
        <dgm:presLayoutVars/>
      </dgm:prSet>
      <dgm:spPr/>
    </dgm:pt>
    <dgm:pt modelId="{3C8F3E66-02C0-4889-936E-620DACFF1039}" type="pres">
      <dgm:prSet presAssocID="{D8D538C6-3ADA-4F53-87F7-E027B8BA87D4}" presName="sibTrans" presStyleCnt="0"/>
      <dgm:spPr/>
    </dgm:pt>
    <dgm:pt modelId="{9467F516-3B04-43DB-A1C4-A27330CD8F6F}" type="pres">
      <dgm:prSet presAssocID="{C9D1773F-3076-4007-A2EF-6D18030301AE}" presName="compNode" presStyleCnt="0"/>
      <dgm:spPr/>
    </dgm:pt>
    <dgm:pt modelId="{E6596882-CC4E-4A44-9115-F14757C4D438}" type="pres">
      <dgm:prSet presAssocID="{C9D1773F-3076-4007-A2EF-6D18030301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rsor"/>
        </a:ext>
      </dgm:extLst>
    </dgm:pt>
    <dgm:pt modelId="{ECA777D0-A8B9-4671-B27A-60219379B9AE}" type="pres">
      <dgm:prSet presAssocID="{C9D1773F-3076-4007-A2EF-6D18030301AE}" presName="iconSpace" presStyleCnt="0"/>
      <dgm:spPr/>
    </dgm:pt>
    <dgm:pt modelId="{6D71968A-DDD0-46A7-9305-87D02C3D7805}" type="pres">
      <dgm:prSet presAssocID="{C9D1773F-3076-4007-A2EF-6D18030301AE}" presName="parTx" presStyleLbl="revTx" presStyleIdx="2" presStyleCnt="6">
        <dgm:presLayoutVars>
          <dgm:chMax val="0"/>
          <dgm:chPref val="0"/>
        </dgm:presLayoutVars>
      </dgm:prSet>
      <dgm:spPr/>
    </dgm:pt>
    <dgm:pt modelId="{5D2EFA09-E355-4548-A433-CEA90767CED5}" type="pres">
      <dgm:prSet presAssocID="{C9D1773F-3076-4007-A2EF-6D18030301AE}" presName="txSpace" presStyleCnt="0"/>
      <dgm:spPr/>
    </dgm:pt>
    <dgm:pt modelId="{3BD73D61-0153-4D1C-8886-6BCCA51017A6}" type="pres">
      <dgm:prSet presAssocID="{C9D1773F-3076-4007-A2EF-6D18030301AE}" presName="desTx" presStyleLbl="revTx" presStyleIdx="3" presStyleCnt="6">
        <dgm:presLayoutVars/>
      </dgm:prSet>
      <dgm:spPr/>
    </dgm:pt>
    <dgm:pt modelId="{181FFA3A-6DE2-FA46-B027-7D449C468251}" type="pres">
      <dgm:prSet presAssocID="{F3031CDD-39E6-4B28-A011-4704F73D21DA}" presName="sibTrans" presStyleCnt="0"/>
      <dgm:spPr/>
    </dgm:pt>
    <dgm:pt modelId="{E8882CD9-7879-4AD4-94F9-D37DD171168D}" type="pres">
      <dgm:prSet presAssocID="{A7F2264D-281C-4E60-A1DC-73C23F977136}" presName="compNode" presStyleCnt="0"/>
      <dgm:spPr/>
    </dgm:pt>
    <dgm:pt modelId="{3610E785-4A9E-4B9E-BF67-52D48A344824}" type="pres">
      <dgm:prSet presAssocID="{A7F2264D-281C-4E60-A1DC-73C23F9771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D670F9E-47A2-4C80-905A-BD2F80712B52}" type="pres">
      <dgm:prSet presAssocID="{A7F2264D-281C-4E60-A1DC-73C23F977136}" presName="iconSpace" presStyleCnt="0"/>
      <dgm:spPr/>
    </dgm:pt>
    <dgm:pt modelId="{684502A4-E2C4-446A-98AE-0D753E35323E}" type="pres">
      <dgm:prSet presAssocID="{A7F2264D-281C-4E60-A1DC-73C23F977136}" presName="parTx" presStyleLbl="revTx" presStyleIdx="4" presStyleCnt="6">
        <dgm:presLayoutVars>
          <dgm:chMax val="0"/>
          <dgm:chPref val="0"/>
        </dgm:presLayoutVars>
      </dgm:prSet>
      <dgm:spPr/>
    </dgm:pt>
    <dgm:pt modelId="{FFB30B47-7FA8-4A8A-9992-53FF2C3D8350}" type="pres">
      <dgm:prSet presAssocID="{A7F2264D-281C-4E60-A1DC-73C23F977136}" presName="txSpace" presStyleCnt="0"/>
      <dgm:spPr/>
    </dgm:pt>
    <dgm:pt modelId="{C2A67954-5DB8-4658-B918-A0152263C4F7}" type="pres">
      <dgm:prSet presAssocID="{A7F2264D-281C-4E60-A1DC-73C23F977136}" presName="desTx" presStyleLbl="revTx" presStyleIdx="5" presStyleCnt="6">
        <dgm:presLayoutVars/>
      </dgm:prSet>
      <dgm:spPr/>
    </dgm:pt>
  </dgm:ptLst>
  <dgm:cxnLst>
    <dgm:cxn modelId="{20CC0D34-77F1-4166-BAF4-8E9897967639}" srcId="{C9D1773F-3076-4007-A2EF-6D18030301AE}" destId="{B962F700-A9DA-4593-9166-DC09875653C9}" srcOrd="3" destOrd="0" parTransId="{742E065E-F9D7-46A6-8CFB-1A4B71CA1EE2}" sibTransId="{A69A16CD-946A-41EE-B88D-70C777DCACC2}"/>
    <dgm:cxn modelId="{507A7B43-F15D-423A-BED6-6337C2FE353D}" srcId="{A7F2264D-281C-4E60-A1DC-73C23F977136}" destId="{1F6CB740-929D-4E7E-A7F1-69351B9A4508}" srcOrd="1" destOrd="0" parTransId="{DA6F629C-E0D0-47A0-B9BC-147C348B7996}" sibTransId="{E0B5BF87-1473-4940-BFA5-041ADAA88BEE}"/>
    <dgm:cxn modelId="{772D4350-98C5-421A-B401-27FD628B8476}" srcId="{24DB85C0-8896-4664-B52F-7218A25BAF61}" destId="{C9D1773F-3076-4007-A2EF-6D18030301AE}" srcOrd="1" destOrd="0" parTransId="{E4EA4E64-5AF9-4349-BAF3-B949B9A24675}" sibTransId="{F3031CDD-39E6-4B28-A011-4704F73D21DA}"/>
    <dgm:cxn modelId="{B8A04D59-7053-1749-BE71-3751F1821777}" type="presOf" srcId="{4E80406F-BBD8-40B0-86E8-22E76073E275}" destId="{9AA6D1BB-E1C0-44E1-835E-F3F7A33E68B3}" srcOrd="0" destOrd="0" presId="urn:microsoft.com/office/officeart/2018/5/layout/CenteredIconLabelDescriptionList"/>
    <dgm:cxn modelId="{2C2E825F-5858-F343-8D96-99E8780CEDEB}" srcId="{4E80406F-BBD8-40B0-86E8-22E76073E275}" destId="{9B9B39B6-31C3-1548-B462-B9F378FE6ECF}" srcOrd="0" destOrd="0" parTransId="{F12B578D-FED8-6E42-BB1B-53E3C78144CB}" sibTransId="{A947577D-95F2-BD48-9B18-C92DE5693D1F}"/>
    <dgm:cxn modelId="{0AD66A71-D63B-0F46-B2A4-22C099691069}" type="presOf" srcId="{24DB85C0-8896-4664-B52F-7218A25BAF61}" destId="{86C4168E-8E1B-4EE9-BC9B-213C58AA44A8}" srcOrd="0" destOrd="0" presId="urn:microsoft.com/office/officeart/2018/5/layout/CenteredIconLabelDescriptionList"/>
    <dgm:cxn modelId="{48275073-E937-974B-A180-0251FE673662}" srcId="{A7F2264D-281C-4E60-A1DC-73C23F977136}" destId="{E19D01D4-38D5-2548-823C-8B57D9B1348D}" srcOrd="0" destOrd="0" parTransId="{FBB244CF-E25B-3F4E-9752-20FA3214CA94}" sibTransId="{48AE1658-89F2-494D-BFDE-DCEEE32BC8C8}"/>
    <dgm:cxn modelId="{FC67E27C-1366-4675-9CC1-2F8E401B1D3A}" srcId="{24DB85C0-8896-4664-B52F-7218A25BAF61}" destId="{4E80406F-BBD8-40B0-86E8-22E76073E275}" srcOrd="0" destOrd="0" parTransId="{12AC8DC0-FF72-4350-8A3E-9C72534FBD2E}" sibTransId="{D8D538C6-3ADA-4F53-87F7-E027B8BA87D4}"/>
    <dgm:cxn modelId="{89FA937E-D07C-47E4-B813-3AFCE84E9140}" srcId="{24DB85C0-8896-4664-B52F-7218A25BAF61}" destId="{A7F2264D-281C-4E60-A1DC-73C23F977136}" srcOrd="2" destOrd="0" parTransId="{F77B0CAB-F41E-4118-AB32-312EC4B5028B}" sibTransId="{C1D7FBAB-459D-4B03-8AC1-66D1E0ACFE1A}"/>
    <dgm:cxn modelId="{08F8AC8C-863C-FC48-B661-6FD162640780}" type="presOf" srcId="{A7F2264D-281C-4E60-A1DC-73C23F977136}" destId="{684502A4-E2C4-446A-98AE-0D753E35323E}" srcOrd="0" destOrd="0" presId="urn:microsoft.com/office/officeart/2018/5/layout/CenteredIconLabelDescriptionList"/>
    <dgm:cxn modelId="{4E8FE08D-0661-4FDC-8B90-C634E90B9C8D}" srcId="{C9D1773F-3076-4007-A2EF-6D18030301AE}" destId="{AE3269EC-A0D2-4B71-B142-5E64F18EFC8F}" srcOrd="1" destOrd="0" parTransId="{AEED436C-E546-4F41-A3A8-D2B10E96A6D7}" sibTransId="{A5DF5DDE-1264-43F2-BCF3-2EFE1F71B8B7}"/>
    <dgm:cxn modelId="{67953B8E-DFC4-1D47-A7D9-8EF9C0FCD4E9}" type="presOf" srcId="{E19D01D4-38D5-2548-823C-8B57D9B1348D}" destId="{C2A67954-5DB8-4658-B918-A0152263C4F7}" srcOrd="0" destOrd="0" presId="urn:microsoft.com/office/officeart/2018/5/layout/CenteredIconLabelDescriptionList"/>
    <dgm:cxn modelId="{50D14893-C48D-0C42-B92B-F8448746FF68}" type="presOf" srcId="{F2F2DA7F-A091-4105-B6EC-59C8204D434A}" destId="{3BD73D61-0153-4D1C-8886-6BCCA51017A6}" srcOrd="0" destOrd="2" presId="urn:microsoft.com/office/officeart/2018/5/layout/CenteredIconLabelDescriptionList"/>
    <dgm:cxn modelId="{B26EAAA0-0FD1-8245-9751-221F73AF7920}" type="presOf" srcId="{1F6CB740-929D-4E7E-A7F1-69351B9A4508}" destId="{C2A67954-5DB8-4658-B918-A0152263C4F7}" srcOrd="0" destOrd="1" presId="urn:microsoft.com/office/officeart/2018/5/layout/CenteredIconLabelDescriptionList"/>
    <dgm:cxn modelId="{1F69D8B2-FC34-5746-A9CF-94DE7809C6B8}" type="presOf" srcId="{AE3269EC-A0D2-4B71-B142-5E64F18EFC8F}" destId="{3BD73D61-0153-4D1C-8886-6BCCA51017A6}" srcOrd="0" destOrd="1" presId="urn:microsoft.com/office/officeart/2018/5/layout/CenteredIconLabelDescriptionList"/>
    <dgm:cxn modelId="{E61EE0B7-FE15-E14C-9DB3-7E03A691AB87}" type="presOf" srcId="{B962F700-A9DA-4593-9166-DC09875653C9}" destId="{3BD73D61-0153-4D1C-8886-6BCCA51017A6}" srcOrd="0" destOrd="3" presId="urn:microsoft.com/office/officeart/2018/5/layout/CenteredIconLabelDescriptionList"/>
    <dgm:cxn modelId="{CE3DE6B8-41B7-48B9-AC56-7B7DF59ECF9C}" srcId="{C9D1773F-3076-4007-A2EF-6D18030301AE}" destId="{F2F2DA7F-A091-4105-B6EC-59C8204D434A}" srcOrd="2" destOrd="0" parTransId="{0D57B645-43A6-4E23-B657-623BF76B2EE9}" sibTransId="{9FFE85BB-FA22-4FE6-A48C-7C337B893487}"/>
    <dgm:cxn modelId="{6D4B9BC1-81F4-463C-BB8C-DF9D273E13A1}" srcId="{C9D1773F-3076-4007-A2EF-6D18030301AE}" destId="{3286A84D-A5D4-46F8-92A0-F3A434DF9C16}" srcOrd="0" destOrd="0" parTransId="{B6FA6420-DC8E-441C-B490-3B592B981DF6}" sibTransId="{98B95234-CE77-453F-83B3-F320AB03C911}"/>
    <dgm:cxn modelId="{0174E8CE-0C6A-F44D-A7F0-DFB0F97279C9}" type="presOf" srcId="{C9D1773F-3076-4007-A2EF-6D18030301AE}" destId="{6D71968A-DDD0-46A7-9305-87D02C3D7805}" srcOrd="0" destOrd="0" presId="urn:microsoft.com/office/officeart/2018/5/layout/CenteredIconLabelDescriptionList"/>
    <dgm:cxn modelId="{4E9DC8D4-A152-9E4B-9134-C22235E07507}" type="presOf" srcId="{3286A84D-A5D4-46F8-92A0-F3A434DF9C16}" destId="{3BD73D61-0153-4D1C-8886-6BCCA51017A6}" srcOrd="0" destOrd="0" presId="urn:microsoft.com/office/officeart/2018/5/layout/CenteredIconLabelDescriptionList"/>
    <dgm:cxn modelId="{915B23DB-E368-194B-A0AB-7F551540C31D}" type="presOf" srcId="{9B9B39B6-31C3-1548-B462-B9F378FE6ECF}" destId="{9E3D7993-93F6-4015-8604-88A32C116453}" srcOrd="0" destOrd="0" presId="urn:microsoft.com/office/officeart/2018/5/layout/CenteredIconLabelDescriptionList"/>
    <dgm:cxn modelId="{AF886382-A9E6-864B-B626-A0A4F49375AF}" type="presParOf" srcId="{86C4168E-8E1B-4EE9-BC9B-213C58AA44A8}" destId="{75B650BE-52C9-4D52-B948-CADA29B09F5B}" srcOrd="0" destOrd="0" presId="urn:microsoft.com/office/officeart/2018/5/layout/CenteredIconLabelDescriptionList"/>
    <dgm:cxn modelId="{5E4E37FA-BA65-E64B-A362-B0B080E9374E}" type="presParOf" srcId="{75B650BE-52C9-4D52-B948-CADA29B09F5B}" destId="{EDC22684-66EF-48B0-A423-D534C451FA02}" srcOrd="0" destOrd="0" presId="urn:microsoft.com/office/officeart/2018/5/layout/CenteredIconLabelDescriptionList"/>
    <dgm:cxn modelId="{CA7A0E43-4037-D14F-9337-A13BB37673A0}" type="presParOf" srcId="{75B650BE-52C9-4D52-B948-CADA29B09F5B}" destId="{8157B75D-4418-4833-A3F7-A8ACDDD641AA}" srcOrd="1" destOrd="0" presId="urn:microsoft.com/office/officeart/2018/5/layout/CenteredIconLabelDescriptionList"/>
    <dgm:cxn modelId="{CB880BF6-0D3E-414C-884B-1915244CA53A}" type="presParOf" srcId="{75B650BE-52C9-4D52-B948-CADA29B09F5B}" destId="{9AA6D1BB-E1C0-44E1-835E-F3F7A33E68B3}" srcOrd="2" destOrd="0" presId="urn:microsoft.com/office/officeart/2018/5/layout/CenteredIconLabelDescriptionList"/>
    <dgm:cxn modelId="{984F7FE3-C949-C548-8AE3-A26C6595337A}" type="presParOf" srcId="{75B650BE-52C9-4D52-B948-CADA29B09F5B}" destId="{5681AA37-55DC-48E2-ACDF-2F30B386F8CB}" srcOrd="3" destOrd="0" presId="urn:microsoft.com/office/officeart/2018/5/layout/CenteredIconLabelDescriptionList"/>
    <dgm:cxn modelId="{F2E09A62-AA1C-DB44-BADB-9CC04F76FA86}" type="presParOf" srcId="{75B650BE-52C9-4D52-B948-CADA29B09F5B}" destId="{9E3D7993-93F6-4015-8604-88A32C116453}" srcOrd="4" destOrd="0" presId="urn:microsoft.com/office/officeart/2018/5/layout/CenteredIconLabelDescriptionList"/>
    <dgm:cxn modelId="{FCD80B39-7245-4F45-B8DF-DD6B370AFCC7}" type="presParOf" srcId="{86C4168E-8E1B-4EE9-BC9B-213C58AA44A8}" destId="{3C8F3E66-02C0-4889-936E-620DACFF1039}" srcOrd="1" destOrd="0" presId="urn:microsoft.com/office/officeart/2018/5/layout/CenteredIconLabelDescriptionList"/>
    <dgm:cxn modelId="{BBE26B9C-2E69-5149-A9D7-3F5355F78363}" type="presParOf" srcId="{86C4168E-8E1B-4EE9-BC9B-213C58AA44A8}" destId="{9467F516-3B04-43DB-A1C4-A27330CD8F6F}" srcOrd="2" destOrd="0" presId="urn:microsoft.com/office/officeart/2018/5/layout/CenteredIconLabelDescriptionList"/>
    <dgm:cxn modelId="{FF213CA0-AB41-3C42-981D-3060DF720778}" type="presParOf" srcId="{9467F516-3B04-43DB-A1C4-A27330CD8F6F}" destId="{E6596882-CC4E-4A44-9115-F14757C4D438}" srcOrd="0" destOrd="0" presId="urn:microsoft.com/office/officeart/2018/5/layout/CenteredIconLabelDescriptionList"/>
    <dgm:cxn modelId="{F7A1480D-E677-BF48-AE76-74A83D67B257}" type="presParOf" srcId="{9467F516-3B04-43DB-A1C4-A27330CD8F6F}" destId="{ECA777D0-A8B9-4671-B27A-60219379B9AE}" srcOrd="1" destOrd="0" presId="urn:microsoft.com/office/officeart/2018/5/layout/CenteredIconLabelDescriptionList"/>
    <dgm:cxn modelId="{5855B3BA-602C-784D-90DA-A91A1233E217}" type="presParOf" srcId="{9467F516-3B04-43DB-A1C4-A27330CD8F6F}" destId="{6D71968A-DDD0-46A7-9305-87D02C3D7805}" srcOrd="2" destOrd="0" presId="urn:microsoft.com/office/officeart/2018/5/layout/CenteredIconLabelDescriptionList"/>
    <dgm:cxn modelId="{3F25A122-BEFC-F74F-8EE7-8C4D7A47B460}" type="presParOf" srcId="{9467F516-3B04-43DB-A1C4-A27330CD8F6F}" destId="{5D2EFA09-E355-4548-A433-CEA90767CED5}" srcOrd="3" destOrd="0" presId="urn:microsoft.com/office/officeart/2018/5/layout/CenteredIconLabelDescriptionList"/>
    <dgm:cxn modelId="{20898530-0EB6-DA4F-9723-1782C458D150}" type="presParOf" srcId="{9467F516-3B04-43DB-A1C4-A27330CD8F6F}" destId="{3BD73D61-0153-4D1C-8886-6BCCA51017A6}" srcOrd="4" destOrd="0" presId="urn:microsoft.com/office/officeart/2018/5/layout/CenteredIconLabelDescriptionList"/>
    <dgm:cxn modelId="{A28A955A-B6BC-C346-91E7-4D0A8F7CB91B}" type="presParOf" srcId="{86C4168E-8E1B-4EE9-BC9B-213C58AA44A8}" destId="{181FFA3A-6DE2-FA46-B027-7D449C468251}" srcOrd="3" destOrd="0" presId="urn:microsoft.com/office/officeart/2018/5/layout/CenteredIconLabelDescriptionList"/>
    <dgm:cxn modelId="{8E6E05A2-EC41-AF44-BA49-480E23FF95D4}" type="presParOf" srcId="{86C4168E-8E1B-4EE9-BC9B-213C58AA44A8}" destId="{E8882CD9-7879-4AD4-94F9-D37DD171168D}" srcOrd="4" destOrd="0" presId="urn:microsoft.com/office/officeart/2018/5/layout/CenteredIconLabelDescriptionList"/>
    <dgm:cxn modelId="{006DCD29-D6FF-C945-BBEA-E8877D48DD0E}" type="presParOf" srcId="{E8882CD9-7879-4AD4-94F9-D37DD171168D}" destId="{3610E785-4A9E-4B9E-BF67-52D48A344824}" srcOrd="0" destOrd="0" presId="urn:microsoft.com/office/officeart/2018/5/layout/CenteredIconLabelDescriptionList"/>
    <dgm:cxn modelId="{BFACC190-74B6-7B4A-B12D-8E86DE3688B5}" type="presParOf" srcId="{E8882CD9-7879-4AD4-94F9-D37DD171168D}" destId="{7D670F9E-47A2-4C80-905A-BD2F80712B52}" srcOrd="1" destOrd="0" presId="urn:microsoft.com/office/officeart/2018/5/layout/CenteredIconLabelDescriptionList"/>
    <dgm:cxn modelId="{82841D8B-98C7-7A44-94A4-9B713692CDD2}" type="presParOf" srcId="{E8882CD9-7879-4AD4-94F9-D37DD171168D}" destId="{684502A4-E2C4-446A-98AE-0D753E35323E}" srcOrd="2" destOrd="0" presId="urn:microsoft.com/office/officeart/2018/5/layout/CenteredIconLabelDescriptionList"/>
    <dgm:cxn modelId="{3644D3CB-35A0-7040-B05E-84832CAF3B2A}" type="presParOf" srcId="{E8882CD9-7879-4AD4-94F9-D37DD171168D}" destId="{FFB30B47-7FA8-4A8A-9992-53FF2C3D8350}" srcOrd="3" destOrd="0" presId="urn:microsoft.com/office/officeart/2018/5/layout/CenteredIconLabelDescriptionList"/>
    <dgm:cxn modelId="{0D7C4F6C-2EB8-DD40-B154-3F80042E4FE6}" type="presParOf" srcId="{E8882CD9-7879-4AD4-94F9-D37DD171168D}" destId="{C2A67954-5DB8-4658-B918-A0152263C4F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C83E4-730C-4CA1-9129-B3179A50BDF5}"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08C73093-312F-4422-9840-CC0D1D0B4FBB}">
      <dgm:prSet/>
      <dgm:spPr/>
      <dgm:t>
        <a:bodyPr/>
        <a:lstStyle/>
        <a:p>
          <a:r>
            <a:rPr lang="en-US" dirty="0"/>
            <a:t>How was playing the game (character movement, menu navigation, etc.)?</a:t>
          </a:r>
        </a:p>
      </dgm:t>
    </dgm:pt>
    <dgm:pt modelId="{FAE11F07-272D-4F80-ADA5-4315D7A46472}" type="parTrans" cxnId="{B469239F-F443-47A3-8D6A-4FEB282D96EC}">
      <dgm:prSet/>
      <dgm:spPr/>
      <dgm:t>
        <a:bodyPr/>
        <a:lstStyle/>
        <a:p>
          <a:endParaRPr lang="en-US"/>
        </a:p>
      </dgm:t>
    </dgm:pt>
    <dgm:pt modelId="{D773E3E2-683A-472E-BB1E-4617BE0C6973}" type="sibTrans" cxnId="{B469239F-F443-47A3-8D6A-4FEB282D96EC}">
      <dgm:prSet/>
      <dgm:spPr/>
      <dgm:t>
        <a:bodyPr/>
        <a:lstStyle/>
        <a:p>
          <a:endParaRPr lang="en-US"/>
        </a:p>
      </dgm:t>
    </dgm:pt>
    <dgm:pt modelId="{F04E1EAA-F5EE-48CA-AF96-88E2D863913D}">
      <dgm:prSet/>
      <dgm:spPr/>
      <dgm:t>
        <a:bodyPr/>
        <a:lstStyle/>
        <a:p>
          <a:r>
            <a:rPr lang="en-US" dirty="0"/>
            <a:t>Very Easy</a:t>
          </a:r>
        </a:p>
      </dgm:t>
    </dgm:pt>
    <dgm:pt modelId="{50ECDC7B-1279-40BA-B921-5D8C32EA0A3D}" type="parTrans" cxnId="{6D6324C1-6A13-40B3-9B7B-1E776997AAB3}">
      <dgm:prSet/>
      <dgm:spPr/>
      <dgm:t>
        <a:bodyPr/>
        <a:lstStyle/>
        <a:p>
          <a:endParaRPr lang="en-US"/>
        </a:p>
      </dgm:t>
    </dgm:pt>
    <dgm:pt modelId="{4C40B9E1-026D-476C-A7BB-2789E7871C1B}" type="sibTrans" cxnId="{6D6324C1-6A13-40B3-9B7B-1E776997AAB3}">
      <dgm:prSet/>
      <dgm:spPr/>
      <dgm:t>
        <a:bodyPr/>
        <a:lstStyle/>
        <a:p>
          <a:endParaRPr lang="en-US"/>
        </a:p>
      </dgm:t>
    </dgm:pt>
    <dgm:pt modelId="{E35FB900-8043-4508-886E-28F44A6A50B9}">
      <dgm:prSet/>
      <dgm:spPr/>
      <dgm:t>
        <a:bodyPr/>
        <a:lstStyle/>
        <a:p>
          <a:r>
            <a:rPr lang="en-US" dirty="0"/>
            <a:t>How difficult did you find the questions asked?</a:t>
          </a:r>
        </a:p>
      </dgm:t>
    </dgm:pt>
    <dgm:pt modelId="{79BA1844-04FB-46D1-A76B-222624704F6D}" type="parTrans" cxnId="{90C23396-7DA4-4807-8193-4C9607F9659C}">
      <dgm:prSet/>
      <dgm:spPr/>
      <dgm:t>
        <a:bodyPr/>
        <a:lstStyle/>
        <a:p>
          <a:endParaRPr lang="en-US"/>
        </a:p>
      </dgm:t>
    </dgm:pt>
    <dgm:pt modelId="{C04B0F94-8223-43D9-BC03-FCD0636D5F3A}" type="sibTrans" cxnId="{90C23396-7DA4-4807-8193-4C9607F9659C}">
      <dgm:prSet/>
      <dgm:spPr/>
      <dgm:t>
        <a:bodyPr/>
        <a:lstStyle/>
        <a:p>
          <a:endParaRPr lang="en-US"/>
        </a:p>
      </dgm:t>
    </dgm:pt>
    <dgm:pt modelId="{613C474E-0DB2-4955-9AC0-FEE09F5B1DE5}">
      <dgm:prSet/>
      <dgm:spPr/>
      <dgm:t>
        <a:bodyPr/>
        <a:lstStyle/>
        <a:p>
          <a:r>
            <a:rPr lang="en-US" dirty="0"/>
            <a:t>Somewhat Hard</a:t>
          </a:r>
        </a:p>
      </dgm:t>
    </dgm:pt>
    <dgm:pt modelId="{7756C530-04CA-4A2E-82DF-39419D6D6A5A}" type="parTrans" cxnId="{19AD2D57-441E-47B5-B67F-B5198E029FB4}">
      <dgm:prSet/>
      <dgm:spPr/>
      <dgm:t>
        <a:bodyPr/>
        <a:lstStyle/>
        <a:p>
          <a:endParaRPr lang="en-US"/>
        </a:p>
      </dgm:t>
    </dgm:pt>
    <dgm:pt modelId="{D243B5D4-756F-438A-982A-CC3783225D04}" type="sibTrans" cxnId="{19AD2D57-441E-47B5-B67F-B5198E029FB4}">
      <dgm:prSet/>
      <dgm:spPr/>
      <dgm:t>
        <a:bodyPr/>
        <a:lstStyle/>
        <a:p>
          <a:endParaRPr lang="en-US"/>
        </a:p>
      </dgm:t>
    </dgm:pt>
    <dgm:pt modelId="{0AC1061F-4E50-402A-9916-8E32507086D1}" type="pres">
      <dgm:prSet presAssocID="{2C8C83E4-730C-4CA1-9129-B3179A50BDF5}" presName="root" presStyleCnt="0">
        <dgm:presLayoutVars>
          <dgm:dir/>
          <dgm:resizeHandles val="exact"/>
        </dgm:presLayoutVars>
      </dgm:prSet>
      <dgm:spPr/>
    </dgm:pt>
    <dgm:pt modelId="{69640502-87F6-4673-9C42-931F7D4D2132}" type="pres">
      <dgm:prSet presAssocID="{08C73093-312F-4422-9840-CC0D1D0B4FBB}" presName="compNode" presStyleCnt="0"/>
      <dgm:spPr/>
    </dgm:pt>
    <dgm:pt modelId="{4F875924-55DF-422D-B484-F92DF983DFDD}" type="pres">
      <dgm:prSet presAssocID="{08C73093-312F-4422-9840-CC0D1D0B4FBB}" presName="bgRect" presStyleLbl="bgShp" presStyleIdx="0" presStyleCnt="2"/>
      <dgm:spPr/>
    </dgm:pt>
    <dgm:pt modelId="{5E596B68-DCA5-4A10-84FC-F7F792367CF4}" type="pres">
      <dgm:prSet presAssocID="{08C73093-312F-4422-9840-CC0D1D0B4F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EAE0F95E-1237-4600-A455-32479ECA8B52}" type="pres">
      <dgm:prSet presAssocID="{08C73093-312F-4422-9840-CC0D1D0B4FBB}" presName="spaceRect" presStyleCnt="0"/>
      <dgm:spPr/>
    </dgm:pt>
    <dgm:pt modelId="{5F917E48-638C-4560-8FDF-6648359C8CB5}" type="pres">
      <dgm:prSet presAssocID="{08C73093-312F-4422-9840-CC0D1D0B4FBB}" presName="parTx" presStyleLbl="revTx" presStyleIdx="0" presStyleCnt="4">
        <dgm:presLayoutVars>
          <dgm:chMax val="0"/>
          <dgm:chPref val="0"/>
        </dgm:presLayoutVars>
      </dgm:prSet>
      <dgm:spPr/>
    </dgm:pt>
    <dgm:pt modelId="{B5CE83DB-A531-4AF0-A14F-B01897B5EB4D}" type="pres">
      <dgm:prSet presAssocID="{08C73093-312F-4422-9840-CC0D1D0B4FBB}" presName="desTx" presStyleLbl="revTx" presStyleIdx="1" presStyleCnt="4">
        <dgm:presLayoutVars/>
      </dgm:prSet>
      <dgm:spPr/>
    </dgm:pt>
    <dgm:pt modelId="{576D3794-364B-499B-BC82-FB7832EBD438}" type="pres">
      <dgm:prSet presAssocID="{D773E3E2-683A-472E-BB1E-4617BE0C6973}" presName="sibTrans" presStyleCnt="0"/>
      <dgm:spPr/>
    </dgm:pt>
    <dgm:pt modelId="{439A7382-8068-4D0D-8A26-9D4B1868A18E}" type="pres">
      <dgm:prSet presAssocID="{E35FB900-8043-4508-886E-28F44A6A50B9}" presName="compNode" presStyleCnt="0"/>
      <dgm:spPr/>
    </dgm:pt>
    <dgm:pt modelId="{7CC179D4-B2AC-4F93-BFC5-768E874AC8EE}" type="pres">
      <dgm:prSet presAssocID="{E35FB900-8043-4508-886E-28F44A6A50B9}" presName="bgRect" presStyleLbl="bgShp" presStyleIdx="1" presStyleCnt="2"/>
      <dgm:spPr/>
    </dgm:pt>
    <dgm:pt modelId="{D0AC17E6-95BF-483D-A7F7-C3C2A580551C}" type="pres">
      <dgm:prSet presAssocID="{E35FB900-8043-4508-886E-28F44A6A50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FDB2EEF-2634-4E22-AA9F-BF5A159D49C6}" type="pres">
      <dgm:prSet presAssocID="{E35FB900-8043-4508-886E-28F44A6A50B9}" presName="spaceRect" presStyleCnt="0"/>
      <dgm:spPr/>
    </dgm:pt>
    <dgm:pt modelId="{2F9E2418-833F-4BB4-9199-BF76F7155789}" type="pres">
      <dgm:prSet presAssocID="{E35FB900-8043-4508-886E-28F44A6A50B9}" presName="parTx" presStyleLbl="revTx" presStyleIdx="2" presStyleCnt="4">
        <dgm:presLayoutVars>
          <dgm:chMax val="0"/>
          <dgm:chPref val="0"/>
        </dgm:presLayoutVars>
      </dgm:prSet>
      <dgm:spPr/>
    </dgm:pt>
    <dgm:pt modelId="{DCAF8B79-9125-49AC-93CC-863088DE3BF8}" type="pres">
      <dgm:prSet presAssocID="{E35FB900-8043-4508-886E-28F44A6A50B9}" presName="desTx" presStyleLbl="revTx" presStyleIdx="3" presStyleCnt="4">
        <dgm:presLayoutVars/>
      </dgm:prSet>
      <dgm:spPr/>
    </dgm:pt>
  </dgm:ptLst>
  <dgm:cxnLst>
    <dgm:cxn modelId="{19AD2D57-441E-47B5-B67F-B5198E029FB4}" srcId="{E35FB900-8043-4508-886E-28F44A6A50B9}" destId="{613C474E-0DB2-4955-9AC0-FEE09F5B1DE5}" srcOrd="0" destOrd="0" parTransId="{7756C530-04CA-4A2E-82DF-39419D6D6A5A}" sibTransId="{D243B5D4-756F-438A-982A-CC3783225D04}"/>
    <dgm:cxn modelId="{90C23396-7DA4-4807-8193-4C9607F9659C}" srcId="{2C8C83E4-730C-4CA1-9129-B3179A50BDF5}" destId="{E35FB900-8043-4508-886E-28F44A6A50B9}" srcOrd="1" destOrd="0" parTransId="{79BA1844-04FB-46D1-A76B-222624704F6D}" sibTransId="{C04B0F94-8223-43D9-BC03-FCD0636D5F3A}"/>
    <dgm:cxn modelId="{B469239F-F443-47A3-8D6A-4FEB282D96EC}" srcId="{2C8C83E4-730C-4CA1-9129-B3179A50BDF5}" destId="{08C73093-312F-4422-9840-CC0D1D0B4FBB}" srcOrd="0" destOrd="0" parTransId="{FAE11F07-272D-4F80-ADA5-4315D7A46472}" sibTransId="{D773E3E2-683A-472E-BB1E-4617BE0C6973}"/>
    <dgm:cxn modelId="{6B772BA7-6C7C-4889-B81B-F0E495A59D78}" type="presOf" srcId="{E35FB900-8043-4508-886E-28F44A6A50B9}" destId="{2F9E2418-833F-4BB4-9199-BF76F7155789}" srcOrd="0" destOrd="0" presId="urn:microsoft.com/office/officeart/2018/2/layout/IconVerticalSolidList"/>
    <dgm:cxn modelId="{6D6324C1-6A13-40B3-9B7B-1E776997AAB3}" srcId="{08C73093-312F-4422-9840-CC0D1D0B4FBB}" destId="{F04E1EAA-F5EE-48CA-AF96-88E2D863913D}" srcOrd="0" destOrd="0" parTransId="{50ECDC7B-1279-40BA-B921-5D8C32EA0A3D}" sibTransId="{4C40B9E1-026D-476C-A7BB-2789E7871C1B}"/>
    <dgm:cxn modelId="{B1AB4DCA-8B1A-4C17-AB7A-A154BAD2DF2A}" type="presOf" srcId="{613C474E-0DB2-4955-9AC0-FEE09F5B1DE5}" destId="{DCAF8B79-9125-49AC-93CC-863088DE3BF8}" srcOrd="0" destOrd="0" presId="urn:microsoft.com/office/officeart/2018/2/layout/IconVerticalSolidList"/>
    <dgm:cxn modelId="{497784D6-DD28-4163-8975-81759709274B}" type="presOf" srcId="{F04E1EAA-F5EE-48CA-AF96-88E2D863913D}" destId="{B5CE83DB-A531-4AF0-A14F-B01897B5EB4D}" srcOrd="0" destOrd="0" presId="urn:microsoft.com/office/officeart/2018/2/layout/IconVerticalSolidList"/>
    <dgm:cxn modelId="{4E007DD8-7AEB-4133-9EF5-EE4299FD88DA}" type="presOf" srcId="{08C73093-312F-4422-9840-CC0D1D0B4FBB}" destId="{5F917E48-638C-4560-8FDF-6648359C8CB5}" srcOrd="0" destOrd="0" presId="urn:microsoft.com/office/officeart/2018/2/layout/IconVerticalSolidList"/>
    <dgm:cxn modelId="{F91211E3-CA2C-4264-BFCE-1EB6A5C21424}" type="presOf" srcId="{2C8C83E4-730C-4CA1-9129-B3179A50BDF5}" destId="{0AC1061F-4E50-402A-9916-8E32507086D1}" srcOrd="0" destOrd="0" presId="urn:microsoft.com/office/officeart/2018/2/layout/IconVerticalSolidList"/>
    <dgm:cxn modelId="{87CC8507-EE58-4D8E-8DFF-C6673A62D643}" type="presParOf" srcId="{0AC1061F-4E50-402A-9916-8E32507086D1}" destId="{69640502-87F6-4673-9C42-931F7D4D2132}" srcOrd="0" destOrd="0" presId="urn:microsoft.com/office/officeart/2018/2/layout/IconVerticalSolidList"/>
    <dgm:cxn modelId="{957623BE-D106-4E6B-8243-12FC2BB14E9D}" type="presParOf" srcId="{69640502-87F6-4673-9C42-931F7D4D2132}" destId="{4F875924-55DF-422D-B484-F92DF983DFDD}" srcOrd="0" destOrd="0" presId="urn:microsoft.com/office/officeart/2018/2/layout/IconVerticalSolidList"/>
    <dgm:cxn modelId="{BA7237A4-645F-4B00-8331-C75ABBD9D756}" type="presParOf" srcId="{69640502-87F6-4673-9C42-931F7D4D2132}" destId="{5E596B68-DCA5-4A10-84FC-F7F792367CF4}" srcOrd="1" destOrd="0" presId="urn:microsoft.com/office/officeart/2018/2/layout/IconVerticalSolidList"/>
    <dgm:cxn modelId="{8389513E-3FA0-43FF-9111-E667C6ABDCE9}" type="presParOf" srcId="{69640502-87F6-4673-9C42-931F7D4D2132}" destId="{EAE0F95E-1237-4600-A455-32479ECA8B52}" srcOrd="2" destOrd="0" presId="urn:microsoft.com/office/officeart/2018/2/layout/IconVerticalSolidList"/>
    <dgm:cxn modelId="{332F2ABD-9287-4487-9DC0-51AB3801BD7F}" type="presParOf" srcId="{69640502-87F6-4673-9C42-931F7D4D2132}" destId="{5F917E48-638C-4560-8FDF-6648359C8CB5}" srcOrd="3" destOrd="0" presId="urn:microsoft.com/office/officeart/2018/2/layout/IconVerticalSolidList"/>
    <dgm:cxn modelId="{0BDC4CD8-222B-4DDF-A83E-3286898EF1ED}" type="presParOf" srcId="{69640502-87F6-4673-9C42-931F7D4D2132}" destId="{B5CE83DB-A531-4AF0-A14F-B01897B5EB4D}" srcOrd="4" destOrd="0" presId="urn:microsoft.com/office/officeart/2018/2/layout/IconVerticalSolidList"/>
    <dgm:cxn modelId="{7DB2FC7F-1DDE-422C-BB7D-D60405F7375C}" type="presParOf" srcId="{0AC1061F-4E50-402A-9916-8E32507086D1}" destId="{576D3794-364B-499B-BC82-FB7832EBD438}" srcOrd="1" destOrd="0" presId="urn:microsoft.com/office/officeart/2018/2/layout/IconVerticalSolidList"/>
    <dgm:cxn modelId="{02D8E154-EB3D-48BD-A52F-2666760CFBA0}" type="presParOf" srcId="{0AC1061F-4E50-402A-9916-8E32507086D1}" destId="{439A7382-8068-4D0D-8A26-9D4B1868A18E}" srcOrd="2" destOrd="0" presId="urn:microsoft.com/office/officeart/2018/2/layout/IconVerticalSolidList"/>
    <dgm:cxn modelId="{A64CEE22-B97F-4257-A0C6-77E0CC7D3624}" type="presParOf" srcId="{439A7382-8068-4D0D-8A26-9D4B1868A18E}" destId="{7CC179D4-B2AC-4F93-BFC5-768E874AC8EE}" srcOrd="0" destOrd="0" presId="urn:microsoft.com/office/officeart/2018/2/layout/IconVerticalSolidList"/>
    <dgm:cxn modelId="{D3ACB4E0-545B-430A-B7AB-AB2CC84FA38E}" type="presParOf" srcId="{439A7382-8068-4D0D-8A26-9D4B1868A18E}" destId="{D0AC17E6-95BF-483D-A7F7-C3C2A580551C}" srcOrd="1" destOrd="0" presId="urn:microsoft.com/office/officeart/2018/2/layout/IconVerticalSolidList"/>
    <dgm:cxn modelId="{38416E0B-9765-4A39-91A3-0272ABC4F156}" type="presParOf" srcId="{439A7382-8068-4D0D-8A26-9D4B1868A18E}" destId="{8FDB2EEF-2634-4E22-AA9F-BF5A159D49C6}" srcOrd="2" destOrd="0" presId="urn:microsoft.com/office/officeart/2018/2/layout/IconVerticalSolidList"/>
    <dgm:cxn modelId="{3601A635-D5E5-4AEC-BC7B-0F082661E209}" type="presParOf" srcId="{439A7382-8068-4D0D-8A26-9D4B1868A18E}" destId="{2F9E2418-833F-4BB4-9199-BF76F7155789}" srcOrd="3" destOrd="0" presId="urn:microsoft.com/office/officeart/2018/2/layout/IconVerticalSolidList"/>
    <dgm:cxn modelId="{1473BABB-AC99-4F6B-AC35-4EC9D6809CCC}" type="presParOf" srcId="{439A7382-8068-4D0D-8A26-9D4B1868A18E}" destId="{DCAF8B79-9125-49AC-93CC-863088DE3BF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83C004-4293-48EF-A35E-CE770FA4A2F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0D0DDF0-852E-451C-82BD-42614F06BBBF}">
      <dgm:prSet/>
      <dgm:spPr/>
      <dgm:t>
        <a:bodyPr/>
        <a:lstStyle/>
        <a:p>
          <a:r>
            <a:rPr lang="en-US" dirty="0"/>
            <a:t>Appearance of the game</a:t>
          </a:r>
        </a:p>
      </dgm:t>
    </dgm:pt>
    <dgm:pt modelId="{C5269826-AD7E-4A64-8570-60F0E9A31679}" type="parTrans" cxnId="{3420610B-0C57-4EAF-8EC0-5E02E76F6A26}">
      <dgm:prSet/>
      <dgm:spPr/>
      <dgm:t>
        <a:bodyPr/>
        <a:lstStyle/>
        <a:p>
          <a:endParaRPr lang="en-US"/>
        </a:p>
      </dgm:t>
    </dgm:pt>
    <dgm:pt modelId="{B3213A2F-5508-4121-BF94-0AF1651C3D8B}" type="sibTrans" cxnId="{3420610B-0C57-4EAF-8EC0-5E02E76F6A26}">
      <dgm:prSet/>
      <dgm:spPr/>
      <dgm:t>
        <a:bodyPr/>
        <a:lstStyle/>
        <a:p>
          <a:endParaRPr lang="en-US"/>
        </a:p>
      </dgm:t>
    </dgm:pt>
    <dgm:pt modelId="{A8633228-2629-47C8-97C4-68854AFFCEAA}">
      <dgm:prSet/>
      <dgm:spPr/>
      <dgm:t>
        <a:bodyPr/>
        <a:lstStyle/>
        <a:p>
          <a:r>
            <a:rPr lang="en-US" dirty="0"/>
            <a:t>Character customization </a:t>
          </a:r>
        </a:p>
      </dgm:t>
    </dgm:pt>
    <dgm:pt modelId="{59EB57C3-6146-408C-AD76-4B338ADA09DB}" type="parTrans" cxnId="{23966211-F924-41F5-8D7B-9BA06C817620}">
      <dgm:prSet/>
      <dgm:spPr/>
      <dgm:t>
        <a:bodyPr/>
        <a:lstStyle/>
        <a:p>
          <a:endParaRPr lang="en-US"/>
        </a:p>
      </dgm:t>
    </dgm:pt>
    <dgm:pt modelId="{31433CBD-DCA7-40D8-97B9-AF4982EFCA84}" type="sibTrans" cxnId="{23966211-F924-41F5-8D7B-9BA06C817620}">
      <dgm:prSet/>
      <dgm:spPr/>
      <dgm:t>
        <a:bodyPr/>
        <a:lstStyle/>
        <a:p>
          <a:endParaRPr lang="en-US"/>
        </a:p>
      </dgm:t>
    </dgm:pt>
    <dgm:pt modelId="{E05051CA-017C-43BB-80A9-9B66DDB45101}">
      <dgm:prSet/>
      <dgm:spPr/>
      <dgm:t>
        <a:bodyPr/>
        <a:lstStyle/>
        <a:p>
          <a:r>
            <a:rPr lang="en-US" i="0" dirty="0"/>
            <a:t>Large variety of colors and inclusive skin tones</a:t>
          </a:r>
          <a:endParaRPr lang="en-US" dirty="0"/>
        </a:p>
      </dgm:t>
    </dgm:pt>
    <dgm:pt modelId="{296DBF76-5511-483E-91F9-0046BD3977EA}" type="parTrans" cxnId="{0F077037-6646-450C-8438-3AF72ABAFA13}">
      <dgm:prSet/>
      <dgm:spPr/>
      <dgm:t>
        <a:bodyPr/>
        <a:lstStyle/>
        <a:p>
          <a:endParaRPr lang="en-US"/>
        </a:p>
      </dgm:t>
    </dgm:pt>
    <dgm:pt modelId="{4074CC6F-27F0-4338-8BC0-65C54F6D2D6A}" type="sibTrans" cxnId="{0F077037-6646-450C-8438-3AF72ABAFA13}">
      <dgm:prSet/>
      <dgm:spPr/>
      <dgm:t>
        <a:bodyPr/>
        <a:lstStyle/>
        <a:p>
          <a:endParaRPr lang="en-US"/>
        </a:p>
      </dgm:t>
    </dgm:pt>
    <dgm:pt modelId="{6D7A58CE-5C03-4A52-A22E-87191829276C}">
      <dgm:prSet/>
      <dgm:spPr/>
      <dgm:t>
        <a:bodyPr/>
        <a:lstStyle/>
        <a:p>
          <a:r>
            <a:rPr lang="en-US" i="0"/>
            <a:t>Different Game Modes</a:t>
          </a:r>
          <a:endParaRPr lang="en-US"/>
        </a:p>
      </dgm:t>
    </dgm:pt>
    <dgm:pt modelId="{34160FC7-366F-40E3-B064-CEFEFD8A560F}" type="parTrans" cxnId="{B4D1FE4D-D330-4E63-B704-CC9CA5D5615B}">
      <dgm:prSet/>
      <dgm:spPr/>
      <dgm:t>
        <a:bodyPr/>
        <a:lstStyle/>
        <a:p>
          <a:endParaRPr lang="en-US"/>
        </a:p>
      </dgm:t>
    </dgm:pt>
    <dgm:pt modelId="{BBDB1A52-087A-4C4E-8EF3-8D75FFA7FD1B}" type="sibTrans" cxnId="{B4D1FE4D-D330-4E63-B704-CC9CA5D5615B}">
      <dgm:prSet/>
      <dgm:spPr/>
      <dgm:t>
        <a:bodyPr/>
        <a:lstStyle/>
        <a:p>
          <a:endParaRPr lang="en-US"/>
        </a:p>
      </dgm:t>
    </dgm:pt>
    <dgm:pt modelId="{AB1AB555-3E3A-4457-99FD-A3F6BA4F9ED1}">
      <dgm:prSet/>
      <dgm:spPr/>
      <dgm:t>
        <a:bodyPr/>
        <a:lstStyle/>
        <a:p>
          <a:r>
            <a:rPr lang="en-US" i="0" dirty="0"/>
            <a:t>Normal run, Boss Rush, Maze, and Super Chest hunting</a:t>
          </a:r>
          <a:endParaRPr lang="en-US" dirty="0"/>
        </a:p>
      </dgm:t>
    </dgm:pt>
    <dgm:pt modelId="{75138CEC-CAF9-44B4-B04B-BE3008ED8FFF}" type="parTrans" cxnId="{E44DB0A5-EDC9-419D-A213-80F7B39A3EDC}">
      <dgm:prSet/>
      <dgm:spPr/>
      <dgm:t>
        <a:bodyPr/>
        <a:lstStyle/>
        <a:p>
          <a:endParaRPr lang="en-US"/>
        </a:p>
      </dgm:t>
    </dgm:pt>
    <dgm:pt modelId="{51FF2B7D-2529-43DA-A4E0-1E81C4810BF9}" type="sibTrans" cxnId="{E44DB0A5-EDC9-419D-A213-80F7B39A3EDC}">
      <dgm:prSet/>
      <dgm:spPr/>
      <dgm:t>
        <a:bodyPr/>
        <a:lstStyle/>
        <a:p>
          <a:endParaRPr lang="en-US"/>
        </a:p>
      </dgm:t>
    </dgm:pt>
    <dgm:pt modelId="{C0B27BAE-BB3A-4C5A-9FB7-EF896EE50886}">
      <dgm:prSet/>
      <dgm:spPr/>
      <dgm:t>
        <a:bodyPr/>
        <a:lstStyle/>
        <a:p>
          <a:r>
            <a:rPr lang="en-US" i="0" dirty="0"/>
            <a:t>Winning coins for answering questions </a:t>
          </a:r>
          <a:endParaRPr lang="en-US" dirty="0"/>
        </a:p>
      </dgm:t>
    </dgm:pt>
    <dgm:pt modelId="{F2C3E7DE-5851-48F1-A565-A89303D18378}" type="parTrans" cxnId="{D3CE69AA-D0F1-4A84-ADA2-4633E25B8FA7}">
      <dgm:prSet/>
      <dgm:spPr/>
      <dgm:t>
        <a:bodyPr/>
        <a:lstStyle/>
        <a:p>
          <a:endParaRPr lang="en-US"/>
        </a:p>
      </dgm:t>
    </dgm:pt>
    <dgm:pt modelId="{6E0A4E7A-8BDE-4267-81D3-E031913CCC33}" type="sibTrans" cxnId="{D3CE69AA-D0F1-4A84-ADA2-4633E25B8FA7}">
      <dgm:prSet/>
      <dgm:spPr/>
      <dgm:t>
        <a:bodyPr/>
        <a:lstStyle/>
        <a:p>
          <a:endParaRPr lang="en-US"/>
        </a:p>
      </dgm:t>
    </dgm:pt>
    <dgm:pt modelId="{682C81F9-02B8-495A-BA97-942EEC07BFAA}">
      <dgm:prSet/>
      <dgm:spPr/>
      <dgm:t>
        <a:bodyPr/>
        <a:lstStyle/>
        <a:p>
          <a:r>
            <a:rPr lang="en-US" i="0" dirty="0" err="1"/>
            <a:t>Unlockables</a:t>
          </a:r>
          <a:r>
            <a:rPr lang="en-US" i="0" dirty="0"/>
            <a:t> and Shops</a:t>
          </a:r>
          <a:endParaRPr lang="en-US" dirty="0"/>
        </a:p>
      </dgm:t>
    </dgm:pt>
    <dgm:pt modelId="{F38C40FE-1B74-4C45-BDB1-5FEAC9368FAC}" type="sibTrans" cxnId="{191A7062-12C0-4BA2-A322-1BF54DD46D9A}">
      <dgm:prSet/>
      <dgm:spPr/>
      <dgm:t>
        <a:bodyPr/>
        <a:lstStyle/>
        <a:p>
          <a:endParaRPr lang="en-US"/>
        </a:p>
      </dgm:t>
    </dgm:pt>
    <dgm:pt modelId="{028FFC37-ED59-43E0-B60B-9AEE2987C2F2}" type="parTrans" cxnId="{191A7062-12C0-4BA2-A322-1BF54DD46D9A}">
      <dgm:prSet/>
      <dgm:spPr/>
      <dgm:t>
        <a:bodyPr/>
        <a:lstStyle/>
        <a:p>
          <a:endParaRPr lang="en-US"/>
        </a:p>
      </dgm:t>
    </dgm:pt>
    <dgm:pt modelId="{59631179-DD77-F44D-A12A-825EFC685E86}">
      <dgm:prSet/>
      <dgm:spPr/>
      <dgm:t>
        <a:bodyPr/>
        <a:lstStyle/>
        <a:p>
          <a:r>
            <a:rPr lang="en-US" i="0" dirty="0"/>
            <a:t>Map function</a:t>
          </a:r>
          <a:endParaRPr lang="en-US" dirty="0"/>
        </a:p>
      </dgm:t>
    </dgm:pt>
    <dgm:pt modelId="{60770A69-F80D-1144-B611-7841B691E281}" type="parTrans" cxnId="{54EDB4AB-8472-FF41-B793-D226FD4F3535}">
      <dgm:prSet/>
      <dgm:spPr/>
      <dgm:t>
        <a:bodyPr/>
        <a:lstStyle/>
        <a:p>
          <a:endParaRPr lang="en-US"/>
        </a:p>
      </dgm:t>
    </dgm:pt>
    <dgm:pt modelId="{F83F420D-00C2-AE40-A9CF-AC3DE5624C6C}" type="sibTrans" cxnId="{54EDB4AB-8472-FF41-B793-D226FD4F3535}">
      <dgm:prSet/>
      <dgm:spPr/>
      <dgm:t>
        <a:bodyPr/>
        <a:lstStyle/>
        <a:p>
          <a:endParaRPr lang="en-US"/>
        </a:p>
      </dgm:t>
    </dgm:pt>
    <dgm:pt modelId="{393E7E03-DF6A-A64C-AC2D-6843B717CFF8}">
      <dgm:prSet/>
      <dgm:spPr/>
      <dgm:t>
        <a:bodyPr/>
        <a:lstStyle/>
        <a:p>
          <a:r>
            <a:rPr lang="en-US" i="0" dirty="0"/>
            <a:t> Helpful and easy to pull up </a:t>
          </a:r>
          <a:endParaRPr lang="en-US" dirty="0"/>
        </a:p>
      </dgm:t>
    </dgm:pt>
    <dgm:pt modelId="{76B0D712-52E4-D84F-B2CE-6A2EAF4A3075}" type="parTrans" cxnId="{A96D5418-5615-D846-AE12-438F1000B2A0}">
      <dgm:prSet/>
      <dgm:spPr/>
      <dgm:t>
        <a:bodyPr/>
        <a:lstStyle/>
        <a:p>
          <a:endParaRPr lang="en-US"/>
        </a:p>
      </dgm:t>
    </dgm:pt>
    <dgm:pt modelId="{D8FEDB63-61B1-4744-B39E-147AD6B64726}" type="sibTrans" cxnId="{A96D5418-5615-D846-AE12-438F1000B2A0}">
      <dgm:prSet/>
      <dgm:spPr/>
      <dgm:t>
        <a:bodyPr/>
        <a:lstStyle/>
        <a:p>
          <a:endParaRPr lang="en-US"/>
        </a:p>
      </dgm:t>
    </dgm:pt>
    <dgm:pt modelId="{CC16BB4A-5D99-874D-8F72-20F9A381FBCA}" type="pres">
      <dgm:prSet presAssocID="{3B83C004-4293-48EF-A35E-CE770FA4A2F5}" presName="linear" presStyleCnt="0">
        <dgm:presLayoutVars>
          <dgm:dir/>
          <dgm:animLvl val="lvl"/>
          <dgm:resizeHandles val="exact"/>
        </dgm:presLayoutVars>
      </dgm:prSet>
      <dgm:spPr/>
    </dgm:pt>
    <dgm:pt modelId="{7B68317A-8ADD-E34B-9439-66D29C6E56D5}" type="pres">
      <dgm:prSet presAssocID="{50D0DDF0-852E-451C-82BD-42614F06BBBF}" presName="parentLin" presStyleCnt="0"/>
      <dgm:spPr/>
    </dgm:pt>
    <dgm:pt modelId="{92B8741B-BB01-9D41-8E0A-F4635F8D87B8}" type="pres">
      <dgm:prSet presAssocID="{50D0DDF0-852E-451C-82BD-42614F06BBBF}" presName="parentLeftMargin" presStyleLbl="node1" presStyleIdx="0" presStyleCnt="6"/>
      <dgm:spPr/>
    </dgm:pt>
    <dgm:pt modelId="{39D66B3B-6B4B-194B-BC63-15CFE82776C9}" type="pres">
      <dgm:prSet presAssocID="{50D0DDF0-852E-451C-82BD-42614F06BBBF}" presName="parentText" presStyleLbl="node1" presStyleIdx="0" presStyleCnt="6">
        <dgm:presLayoutVars>
          <dgm:chMax val="0"/>
          <dgm:bulletEnabled val="1"/>
        </dgm:presLayoutVars>
      </dgm:prSet>
      <dgm:spPr/>
    </dgm:pt>
    <dgm:pt modelId="{250F849C-4748-B144-8895-B9BE6D0B67BC}" type="pres">
      <dgm:prSet presAssocID="{50D0DDF0-852E-451C-82BD-42614F06BBBF}" presName="negativeSpace" presStyleCnt="0"/>
      <dgm:spPr/>
    </dgm:pt>
    <dgm:pt modelId="{0E1E23BB-472B-D947-AD78-41C621728366}" type="pres">
      <dgm:prSet presAssocID="{50D0DDF0-852E-451C-82BD-42614F06BBBF}" presName="childText" presStyleLbl="conFgAcc1" presStyleIdx="0" presStyleCnt="6">
        <dgm:presLayoutVars>
          <dgm:bulletEnabled val="1"/>
        </dgm:presLayoutVars>
      </dgm:prSet>
      <dgm:spPr/>
    </dgm:pt>
    <dgm:pt modelId="{1F290ADA-1381-3344-A4CA-F668CE6BCAF1}" type="pres">
      <dgm:prSet presAssocID="{B3213A2F-5508-4121-BF94-0AF1651C3D8B}" presName="spaceBetweenRectangles" presStyleCnt="0"/>
      <dgm:spPr/>
    </dgm:pt>
    <dgm:pt modelId="{7291AA6C-08DD-1141-8AC4-F0D1ADB6ADE7}" type="pres">
      <dgm:prSet presAssocID="{A8633228-2629-47C8-97C4-68854AFFCEAA}" presName="parentLin" presStyleCnt="0"/>
      <dgm:spPr/>
    </dgm:pt>
    <dgm:pt modelId="{D62453BA-B53E-304C-A9C2-AA81A4960200}" type="pres">
      <dgm:prSet presAssocID="{A8633228-2629-47C8-97C4-68854AFFCEAA}" presName="parentLeftMargin" presStyleLbl="node1" presStyleIdx="0" presStyleCnt="6"/>
      <dgm:spPr/>
    </dgm:pt>
    <dgm:pt modelId="{1C507ACF-7AC0-784C-BECE-378048B9AB4A}" type="pres">
      <dgm:prSet presAssocID="{A8633228-2629-47C8-97C4-68854AFFCEAA}" presName="parentText" presStyleLbl="node1" presStyleIdx="1" presStyleCnt="6">
        <dgm:presLayoutVars>
          <dgm:chMax val="0"/>
          <dgm:bulletEnabled val="1"/>
        </dgm:presLayoutVars>
      </dgm:prSet>
      <dgm:spPr/>
    </dgm:pt>
    <dgm:pt modelId="{AA7EB86F-4D22-254A-8BD1-B656C47ED135}" type="pres">
      <dgm:prSet presAssocID="{A8633228-2629-47C8-97C4-68854AFFCEAA}" presName="negativeSpace" presStyleCnt="0"/>
      <dgm:spPr/>
    </dgm:pt>
    <dgm:pt modelId="{06B3A939-0966-A94C-AEC7-53E46DBAA1B8}" type="pres">
      <dgm:prSet presAssocID="{A8633228-2629-47C8-97C4-68854AFFCEAA}" presName="childText" presStyleLbl="conFgAcc1" presStyleIdx="1" presStyleCnt="6" custLinFactNeighborY="83621">
        <dgm:presLayoutVars>
          <dgm:bulletEnabled val="1"/>
        </dgm:presLayoutVars>
      </dgm:prSet>
      <dgm:spPr/>
    </dgm:pt>
    <dgm:pt modelId="{7E09E469-D91D-614C-A738-9B7909FAD318}" type="pres">
      <dgm:prSet presAssocID="{31433CBD-DCA7-40D8-97B9-AF4982EFCA84}" presName="spaceBetweenRectangles" presStyleCnt="0"/>
      <dgm:spPr/>
    </dgm:pt>
    <dgm:pt modelId="{D8DDDECD-FDEA-1A44-8C12-89AFE66FAD70}" type="pres">
      <dgm:prSet presAssocID="{682C81F9-02B8-495A-BA97-942EEC07BFAA}" presName="parentLin" presStyleCnt="0"/>
      <dgm:spPr/>
    </dgm:pt>
    <dgm:pt modelId="{CF29633F-86A6-0748-86FD-8440F9745946}" type="pres">
      <dgm:prSet presAssocID="{682C81F9-02B8-495A-BA97-942EEC07BFAA}" presName="parentLeftMargin" presStyleLbl="node1" presStyleIdx="1" presStyleCnt="6"/>
      <dgm:spPr/>
    </dgm:pt>
    <dgm:pt modelId="{95A6CB60-02ED-A84B-A5FC-BDE96F23B745}" type="pres">
      <dgm:prSet presAssocID="{682C81F9-02B8-495A-BA97-942EEC07BFAA}" presName="parentText" presStyleLbl="node1" presStyleIdx="2" presStyleCnt="6">
        <dgm:presLayoutVars>
          <dgm:chMax val="0"/>
          <dgm:bulletEnabled val="1"/>
        </dgm:presLayoutVars>
      </dgm:prSet>
      <dgm:spPr/>
    </dgm:pt>
    <dgm:pt modelId="{5516DB23-8E6E-9D41-9C65-140B0168A0E0}" type="pres">
      <dgm:prSet presAssocID="{682C81F9-02B8-495A-BA97-942EEC07BFAA}" presName="negativeSpace" presStyleCnt="0"/>
      <dgm:spPr/>
    </dgm:pt>
    <dgm:pt modelId="{44FE16E9-134D-9B4B-A1F6-8CEE5BD99B09}" type="pres">
      <dgm:prSet presAssocID="{682C81F9-02B8-495A-BA97-942EEC07BFAA}" presName="childText" presStyleLbl="conFgAcc1" presStyleIdx="2" presStyleCnt="6">
        <dgm:presLayoutVars>
          <dgm:bulletEnabled val="1"/>
        </dgm:presLayoutVars>
      </dgm:prSet>
      <dgm:spPr/>
    </dgm:pt>
    <dgm:pt modelId="{E5A922B5-E0E8-2F41-BD9C-9A82ED2077EF}" type="pres">
      <dgm:prSet presAssocID="{F38C40FE-1B74-4C45-BDB1-5FEAC9368FAC}" presName="spaceBetweenRectangles" presStyleCnt="0"/>
      <dgm:spPr/>
    </dgm:pt>
    <dgm:pt modelId="{94685FC7-E1CB-DE49-AC66-A7D330623034}" type="pres">
      <dgm:prSet presAssocID="{6D7A58CE-5C03-4A52-A22E-87191829276C}" presName="parentLin" presStyleCnt="0"/>
      <dgm:spPr/>
    </dgm:pt>
    <dgm:pt modelId="{3D76B09C-527C-ED4A-B63F-386F248EFE0D}" type="pres">
      <dgm:prSet presAssocID="{6D7A58CE-5C03-4A52-A22E-87191829276C}" presName="parentLeftMargin" presStyleLbl="node1" presStyleIdx="2" presStyleCnt="6"/>
      <dgm:spPr/>
    </dgm:pt>
    <dgm:pt modelId="{18920311-8889-AB4A-8150-A674F51BA8BC}" type="pres">
      <dgm:prSet presAssocID="{6D7A58CE-5C03-4A52-A22E-87191829276C}" presName="parentText" presStyleLbl="node1" presStyleIdx="3" presStyleCnt="6">
        <dgm:presLayoutVars>
          <dgm:chMax val="0"/>
          <dgm:bulletEnabled val="1"/>
        </dgm:presLayoutVars>
      </dgm:prSet>
      <dgm:spPr/>
    </dgm:pt>
    <dgm:pt modelId="{6B44FA16-180C-514F-B65E-3D38845F089C}" type="pres">
      <dgm:prSet presAssocID="{6D7A58CE-5C03-4A52-A22E-87191829276C}" presName="negativeSpace" presStyleCnt="0"/>
      <dgm:spPr/>
    </dgm:pt>
    <dgm:pt modelId="{940F08D8-5726-614D-9C06-32CD4AC91E6F}" type="pres">
      <dgm:prSet presAssocID="{6D7A58CE-5C03-4A52-A22E-87191829276C}" presName="childText" presStyleLbl="conFgAcc1" presStyleIdx="3" presStyleCnt="6">
        <dgm:presLayoutVars>
          <dgm:bulletEnabled val="1"/>
        </dgm:presLayoutVars>
      </dgm:prSet>
      <dgm:spPr/>
    </dgm:pt>
    <dgm:pt modelId="{45174C9F-7586-D748-804B-BADA3DD2BEC0}" type="pres">
      <dgm:prSet presAssocID="{BBDB1A52-087A-4C4E-8EF3-8D75FFA7FD1B}" presName="spaceBetweenRectangles" presStyleCnt="0"/>
      <dgm:spPr/>
    </dgm:pt>
    <dgm:pt modelId="{F106B3EA-D5B9-7B43-B796-58E1F5774938}" type="pres">
      <dgm:prSet presAssocID="{59631179-DD77-F44D-A12A-825EFC685E86}" presName="parentLin" presStyleCnt="0"/>
      <dgm:spPr/>
    </dgm:pt>
    <dgm:pt modelId="{24CE5435-11EC-904B-A320-6C347D540348}" type="pres">
      <dgm:prSet presAssocID="{59631179-DD77-F44D-A12A-825EFC685E86}" presName="parentLeftMargin" presStyleLbl="node1" presStyleIdx="3" presStyleCnt="6"/>
      <dgm:spPr/>
    </dgm:pt>
    <dgm:pt modelId="{5D51A21C-47FF-6F4F-B344-AB0C33CDCA42}" type="pres">
      <dgm:prSet presAssocID="{59631179-DD77-F44D-A12A-825EFC685E86}" presName="parentText" presStyleLbl="node1" presStyleIdx="4" presStyleCnt="6">
        <dgm:presLayoutVars>
          <dgm:chMax val="0"/>
          <dgm:bulletEnabled val="1"/>
        </dgm:presLayoutVars>
      </dgm:prSet>
      <dgm:spPr/>
    </dgm:pt>
    <dgm:pt modelId="{594C6EB7-B46D-824E-881D-20D232FD49DC}" type="pres">
      <dgm:prSet presAssocID="{59631179-DD77-F44D-A12A-825EFC685E86}" presName="negativeSpace" presStyleCnt="0"/>
      <dgm:spPr/>
    </dgm:pt>
    <dgm:pt modelId="{F6F25B3C-EA87-C94F-8000-80D5AB67301E}" type="pres">
      <dgm:prSet presAssocID="{59631179-DD77-F44D-A12A-825EFC685E86}" presName="childText" presStyleLbl="conFgAcc1" presStyleIdx="4" presStyleCnt="6">
        <dgm:presLayoutVars>
          <dgm:bulletEnabled val="1"/>
        </dgm:presLayoutVars>
      </dgm:prSet>
      <dgm:spPr/>
    </dgm:pt>
    <dgm:pt modelId="{760DF2E4-D803-7546-9B86-0E64D0A45ADA}" type="pres">
      <dgm:prSet presAssocID="{F83F420D-00C2-AE40-A9CF-AC3DE5624C6C}" presName="spaceBetweenRectangles" presStyleCnt="0"/>
      <dgm:spPr/>
    </dgm:pt>
    <dgm:pt modelId="{59B1B228-3EC6-5D45-A85E-8CEDD5331E39}" type="pres">
      <dgm:prSet presAssocID="{C0B27BAE-BB3A-4C5A-9FB7-EF896EE50886}" presName="parentLin" presStyleCnt="0"/>
      <dgm:spPr/>
    </dgm:pt>
    <dgm:pt modelId="{3C4692B7-DE8B-A347-B038-ED5D1F47EB8B}" type="pres">
      <dgm:prSet presAssocID="{C0B27BAE-BB3A-4C5A-9FB7-EF896EE50886}" presName="parentLeftMargin" presStyleLbl="node1" presStyleIdx="4" presStyleCnt="6"/>
      <dgm:spPr/>
    </dgm:pt>
    <dgm:pt modelId="{265A4D96-688D-7B42-84ED-6C7B0DE27967}" type="pres">
      <dgm:prSet presAssocID="{C0B27BAE-BB3A-4C5A-9FB7-EF896EE50886}" presName="parentText" presStyleLbl="node1" presStyleIdx="5" presStyleCnt="6">
        <dgm:presLayoutVars>
          <dgm:chMax val="0"/>
          <dgm:bulletEnabled val="1"/>
        </dgm:presLayoutVars>
      </dgm:prSet>
      <dgm:spPr/>
    </dgm:pt>
    <dgm:pt modelId="{DCADBD35-F8D5-D640-928D-06C487D2DBD1}" type="pres">
      <dgm:prSet presAssocID="{C0B27BAE-BB3A-4C5A-9FB7-EF896EE50886}" presName="negativeSpace" presStyleCnt="0"/>
      <dgm:spPr/>
    </dgm:pt>
    <dgm:pt modelId="{4D884C05-ACD0-6B44-B4A2-31B67D3C65CD}" type="pres">
      <dgm:prSet presAssocID="{C0B27BAE-BB3A-4C5A-9FB7-EF896EE50886}" presName="childText" presStyleLbl="conFgAcc1" presStyleIdx="5" presStyleCnt="6">
        <dgm:presLayoutVars>
          <dgm:bulletEnabled val="1"/>
        </dgm:presLayoutVars>
      </dgm:prSet>
      <dgm:spPr/>
    </dgm:pt>
  </dgm:ptLst>
  <dgm:cxnLst>
    <dgm:cxn modelId="{3420610B-0C57-4EAF-8EC0-5E02E76F6A26}" srcId="{3B83C004-4293-48EF-A35E-CE770FA4A2F5}" destId="{50D0DDF0-852E-451C-82BD-42614F06BBBF}" srcOrd="0" destOrd="0" parTransId="{C5269826-AD7E-4A64-8570-60F0E9A31679}" sibTransId="{B3213A2F-5508-4121-BF94-0AF1651C3D8B}"/>
    <dgm:cxn modelId="{4AFFCD0C-3BF3-6549-AEF7-BA44742E6BA3}" type="presOf" srcId="{393E7E03-DF6A-A64C-AC2D-6843B717CFF8}" destId="{F6F25B3C-EA87-C94F-8000-80D5AB67301E}" srcOrd="0" destOrd="0" presId="urn:microsoft.com/office/officeart/2005/8/layout/list1"/>
    <dgm:cxn modelId="{23966211-F924-41F5-8D7B-9BA06C817620}" srcId="{3B83C004-4293-48EF-A35E-CE770FA4A2F5}" destId="{A8633228-2629-47C8-97C4-68854AFFCEAA}" srcOrd="1" destOrd="0" parTransId="{59EB57C3-6146-408C-AD76-4B338ADA09DB}" sibTransId="{31433CBD-DCA7-40D8-97B9-AF4982EFCA84}"/>
    <dgm:cxn modelId="{618B7B17-197C-A545-BBA4-7ACB9CB74A03}" type="presOf" srcId="{682C81F9-02B8-495A-BA97-942EEC07BFAA}" destId="{CF29633F-86A6-0748-86FD-8440F9745946}" srcOrd="0" destOrd="0" presId="urn:microsoft.com/office/officeart/2005/8/layout/list1"/>
    <dgm:cxn modelId="{A96D5418-5615-D846-AE12-438F1000B2A0}" srcId="{59631179-DD77-F44D-A12A-825EFC685E86}" destId="{393E7E03-DF6A-A64C-AC2D-6843B717CFF8}" srcOrd="0" destOrd="0" parTransId="{76B0D712-52E4-D84F-B2CE-6A2EAF4A3075}" sibTransId="{D8FEDB63-61B1-4744-B39E-147AD6B64726}"/>
    <dgm:cxn modelId="{BA37A01B-D872-994B-AB1B-FCCCF30E2F13}" type="presOf" srcId="{3B83C004-4293-48EF-A35E-CE770FA4A2F5}" destId="{CC16BB4A-5D99-874D-8F72-20F9A381FBCA}" srcOrd="0" destOrd="0" presId="urn:microsoft.com/office/officeart/2005/8/layout/list1"/>
    <dgm:cxn modelId="{C9B94520-7251-B840-AD1F-36CF25A6B674}" type="presOf" srcId="{50D0DDF0-852E-451C-82BD-42614F06BBBF}" destId="{39D66B3B-6B4B-194B-BC63-15CFE82776C9}" srcOrd="1" destOrd="0" presId="urn:microsoft.com/office/officeart/2005/8/layout/list1"/>
    <dgm:cxn modelId="{41C47A31-31DE-8A4A-92E7-AED79BAB09BD}" type="presOf" srcId="{6D7A58CE-5C03-4A52-A22E-87191829276C}" destId="{3D76B09C-527C-ED4A-B63F-386F248EFE0D}" srcOrd="0" destOrd="0" presId="urn:microsoft.com/office/officeart/2005/8/layout/list1"/>
    <dgm:cxn modelId="{0F077037-6646-450C-8438-3AF72ABAFA13}" srcId="{A8633228-2629-47C8-97C4-68854AFFCEAA}" destId="{E05051CA-017C-43BB-80A9-9B66DDB45101}" srcOrd="0" destOrd="0" parTransId="{296DBF76-5511-483E-91F9-0046BD3977EA}" sibTransId="{4074CC6F-27F0-4338-8BC0-65C54F6D2D6A}"/>
    <dgm:cxn modelId="{F276123F-D913-EF48-9711-E7898A207F4D}" type="presOf" srcId="{A8633228-2629-47C8-97C4-68854AFFCEAA}" destId="{1C507ACF-7AC0-784C-BECE-378048B9AB4A}" srcOrd="1" destOrd="0" presId="urn:microsoft.com/office/officeart/2005/8/layout/list1"/>
    <dgm:cxn modelId="{B4D1FE4D-D330-4E63-B704-CC9CA5D5615B}" srcId="{3B83C004-4293-48EF-A35E-CE770FA4A2F5}" destId="{6D7A58CE-5C03-4A52-A22E-87191829276C}" srcOrd="3" destOrd="0" parTransId="{34160FC7-366F-40E3-B064-CEFEFD8A560F}" sibTransId="{BBDB1A52-087A-4C4E-8EF3-8D75FFA7FD1B}"/>
    <dgm:cxn modelId="{A9CC955B-915F-1C42-9779-5DA99EF25F48}" type="presOf" srcId="{AB1AB555-3E3A-4457-99FD-A3F6BA4F9ED1}" destId="{940F08D8-5726-614D-9C06-32CD4AC91E6F}" srcOrd="0" destOrd="0" presId="urn:microsoft.com/office/officeart/2005/8/layout/list1"/>
    <dgm:cxn modelId="{191A7062-12C0-4BA2-A322-1BF54DD46D9A}" srcId="{3B83C004-4293-48EF-A35E-CE770FA4A2F5}" destId="{682C81F9-02B8-495A-BA97-942EEC07BFAA}" srcOrd="2" destOrd="0" parTransId="{028FFC37-ED59-43E0-B60B-9AEE2987C2F2}" sibTransId="{F38C40FE-1B74-4C45-BDB1-5FEAC9368FAC}"/>
    <dgm:cxn modelId="{EAD21881-0333-9741-AEB6-25E714A56B0D}" type="presOf" srcId="{E05051CA-017C-43BB-80A9-9B66DDB45101}" destId="{06B3A939-0966-A94C-AEC7-53E46DBAA1B8}" srcOrd="0" destOrd="0" presId="urn:microsoft.com/office/officeart/2005/8/layout/list1"/>
    <dgm:cxn modelId="{4EC0F883-A386-CF4E-9679-86AEE7A139E7}" type="presOf" srcId="{6D7A58CE-5C03-4A52-A22E-87191829276C}" destId="{18920311-8889-AB4A-8150-A674F51BA8BC}" srcOrd="1" destOrd="0" presId="urn:microsoft.com/office/officeart/2005/8/layout/list1"/>
    <dgm:cxn modelId="{FCF1138A-0D91-D14D-BEBE-B2E2984C1D5E}" type="presOf" srcId="{A8633228-2629-47C8-97C4-68854AFFCEAA}" destId="{D62453BA-B53E-304C-A9C2-AA81A4960200}" srcOrd="0" destOrd="0" presId="urn:microsoft.com/office/officeart/2005/8/layout/list1"/>
    <dgm:cxn modelId="{78C9729E-99B3-C540-8876-5B5C0415DF79}" type="presOf" srcId="{C0B27BAE-BB3A-4C5A-9FB7-EF896EE50886}" destId="{265A4D96-688D-7B42-84ED-6C7B0DE27967}" srcOrd="1" destOrd="0" presId="urn:microsoft.com/office/officeart/2005/8/layout/list1"/>
    <dgm:cxn modelId="{939E6AA5-88E6-964F-8F35-941DFA1CF048}" type="presOf" srcId="{59631179-DD77-F44D-A12A-825EFC685E86}" destId="{5D51A21C-47FF-6F4F-B344-AB0C33CDCA42}" srcOrd="1" destOrd="0" presId="urn:microsoft.com/office/officeart/2005/8/layout/list1"/>
    <dgm:cxn modelId="{E44DB0A5-EDC9-419D-A213-80F7B39A3EDC}" srcId="{6D7A58CE-5C03-4A52-A22E-87191829276C}" destId="{AB1AB555-3E3A-4457-99FD-A3F6BA4F9ED1}" srcOrd="0" destOrd="0" parTransId="{75138CEC-CAF9-44B4-B04B-BE3008ED8FFF}" sibTransId="{51FF2B7D-2529-43DA-A4E0-1E81C4810BF9}"/>
    <dgm:cxn modelId="{D3CE69AA-D0F1-4A84-ADA2-4633E25B8FA7}" srcId="{3B83C004-4293-48EF-A35E-CE770FA4A2F5}" destId="{C0B27BAE-BB3A-4C5A-9FB7-EF896EE50886}" srcOrd="5" destOrd="0" parTransId="{F2C3E7DE-5851-48F1-A565-A89303D18378}" sibTransId="{6E0A4E7A-8BDE-4267-81D3-E031913CCC33}"/>
    <dgm:cxn modelId="{54EDB4AB-8472-FF41-B793-D226FD4F3535}" srcId="{3B83C004-4293-48EF-A35E-CE770FA4A2F5}" destId="{59631179-DD77-F44D-A12A-825EFC685E86}" srcOrd="4" destOrd="0" parTransId="{60770A69-F80D-1144-B611-7841B691E281}" sibTransId="{F83F420D-00C2-AE40-A9CF-AC3DE5624C6C}"/>
    <dgm:cxn modelId="{175B56B9-1916-9C4D-A20D-FBAA1E60A436}" type="presOf" srcId="{C0B27BAE-BB3A-4C5A-9FB7-EF896EE50886}" destId="{3C4692B7-DE8B-A347-B038-ED5D1F47EB8B}" srcOrd="0" destOrd="0" presId="urn:microsoft.com/office/officeart/2005/8/layout/list1"/>
    <dgm:cxn modelId="{6D6ED9BF-C420-C047-BFEE-4A7EE66BC0B6}" type="presOf" srcId="{682C81F9-02B8-495A-BA97-942EEC07BFAA}" destId="{95A6CB60-02ED-A84B-A5FC-BDE96F23B745}" srcOrd="1" destOrd="0" presId="urn:microsoft.com/office/officeart/2005/8/layout/list1"/>
    <dgm:cxn modelId="{7837B4CE-0EA8-CF43-BDFA-D84BB631D047}" type="presOf" srcId="{59631179-DD77-F44D-A12A-825EFC685E86}" destId="{24CE5435-11EC-904B-A320-6C347D540348}" srcOrd="0" destOrd="0" presId="urn:microsoft.com/office/officeart/2005/8/layout/list1"/>
    <dgm:cxn modelId="{665495E6-15AD-104B-AD0B-3340AEB3AF84}" type="presOf" srcId="{50D0DDF0-852E-451C-82BD-42614F06BBBF}" destId="{92B8741B-BB01-9D41-8E0A-F4635F8D87B8}" srcOrd="0" destOrd="0" presId="urn:microsoft.com/office/officeart/2005/8/layout/list1"/>
    <dgm:cxn modelId="{38FBFD9B-B1C4-BE48-AC1E-AD77EC2D324E}" type="presParOf" srcId="{CC16BB4A-5D99-874D-8F72-20F9A381FBCA}" destId="{7B68317A-8ADD-E34B-9439-66D29C6E56D5}" srcOrd="0" destOrd="0" presId="urn:microsoft.com/office/officeart/2005/8/layout/list1"/>
    <dgm:cxn modelId="{2F0B51D7-DE5B-164A-BA7E-839C6B5CC3CA}" type="presParOf" srcId="{7B68317A-8ADD-E34B-9439-66D29C6E56D5}" destId="{92B8741B-BB01-9D41-8E0A-F4635F8D87B8}" srcOrd="0" destOrd="0" presId="urn:microsoft.com/office/officeart/2005/8/layout/list1"/>
    <dgm:cxn modelId="{9824E928-5658-8E49-AD81-BB5B1CA2E49C}" type="presParOf" srcId="{7B68317A-8ADD-E34B-9439-66D29C6E56D5}" destId="{39D66B3B-6B4B-194B-BC63-15CFE82776C9}" srcOrd="1" destOrd="0" presId="urn:microsoft.com/office/officeart/2005/8/layout/list1"/>
    <dgm:cxn modelId="{1AFDC1FE-B5B7-2A42-B54A-1851233F87E2}" type="presParOf" srcId="{CC16BB4A-5D99-874D-8F72-20F9A381FBCA}" destId="{250F849C-4748-B144-8895-B9BE6D0B67BC}" srcOrd="1" destOrd="0" presId="urn:microsoft.com/office/officeart/2005/8/layout/list1"/>
    <dgm:cxn modelId="{1C5B3922-ECD3-FB4F-8C20-1893AF7A2C37}" type="presParOf" srcId="{CC16BB4A-5D99-874D-8F72-20F9A381FBCA}" destId="{0E1E23BB-472B-D947-AD78-41C621728366}" srcOrd="2" destOrd="0" presId="urn:microsoft.com/office/officeart/2005/8/layout/list1"/>
    <dgm:cxn modelId="{9074FB1F-8BFF-524F-BBA0-FBCF702353D9}" type="presParOf" srcId="{CC16BB4A-5D99-874D-8F72-20F9A381FBCA}" destId="{1F290ADA-1381-3344-A4CA-F668CE6BCAF1}" srcOrd="3" destOrd="0" presId="urn:microsoft.com/office/officeart/2005/8/layout/list1"/>
    <dgm:cxn modelId="{9F49619D-83DF-7F40-9879-93E53B275A9D}" type="presParOf" srcId="{CC16BB4A-5D99-874D-8F72-20F9A381FBCA}" destId="{7291AA6C-08DD-1141-8AC4-F0D1ADB6ADE7}" srcOrd="4" destOrd="0" presId="urn:microsoft.com/office/officeart/2005/8/layout/list1"/>
    <dgm:cxn modelId="{9872E949-247D-6D40-808A-F98657FB9748}" type="presParOf" srcId="{7291AA6C-08DD-1141-8AC4-F0D1ADB6ADE7}" destId="{D62453BA-B53E-304C-A9C2-AA81A4960200}" srcOrd="0" destOrd="0" presId="urn:microsoft.com/office/officeart/2005/8/layout/list1"/>
    <dgm:cxn modelId="{6DDE8C36-A349-584D-946A-DB26DC705268}" type="presParOf" srcId="{7291AA6C-08DD-1141-8AC4-F0D1ADB6ADE7}" destId="{1C507ACF-7AC0-784C-BECE-378048B9AB4A}" srcOrd="1" destOrd="0" presId="urn:microsoft.com/office/officeart/2005/8/layout/list1"/>
    <dgm:cxn modelId="{9DFDAE23-4F49-7B4D-8EC0-89AE7934E6ED}" type="presParOf" srcId="{CC16BB4A-5D99-874D-8F72-20F9A381FBCA}" destId="{AA7EB86F-4D22-254A-8BD1-B656C47ED135}" srcOrd="5" destOrd="0" presId="urn:microsoft.com/office/officeart/2005/8/layout/list1"/>
    <dgm:cxn modelId="{6727A9FF-F3BD-4540-961C-C0B74017E37F}" type="presParOf" srcId="{CC16BB4A-5D99-874D-8F72-20F9A381FBCA}" destId="{06B3A939-0966-A94C-AEC7-53E46DBAA1B8}" srcOrd="6" destOrd="0" presId="urn:microsoft.com/office/officeart/2005/8/layout/list1"/>
    <dgm:cxn modelId="{CADCE061-0F52-A74D-8296-A4EE4FAD7CFE}" type="presParOf" srcId="{CC16BB4A-5D99-874D-8F72-20F9A381FBCA}" destId="{7E09E469-D91D-614C-A738-9B7909FAD318}" srcOrd="7" destOrd="0" presId="urn:microsoft.com/office/officeart/2005/8/layout/list1"/>
    <dgm:cxn modelId="{8702F331-0D8E-6840-85C0-C4F641A7C405}" type="presParOf" srcId="{CC16BB4A-5D99-874D-8F72-20F9A381FBCA}" destId="{D8DDDECD-FDEA-1A44-8C12-89AFE66FAD70}" srcOrd="8" destOrd="0" presId="urn:microsoft.com/office/officeart/2005/8/layout/list1"/>
    <dgm:cxn modelId="{73F5F167-AC1E-6C4B-A941-0C68157F76CB}" type="presParOf" srcId="{D8DDDECD-FDEA-1A44-8C12-89AFE66FAD70}" destId="{CF29633F-86A6-0748-86FD-8440F9745946}" srcOrd="0" destOrd="0" presId="urn:microsoft.com/office/officeart/2005/8/layout/list1"/>
    <dgm:cxn modelId="{4C37C5E3-B08E-3444-931D-05BB5D79CB0D}" type="presParOf" srcId="{D8DDDECD-FDEA-1A44-8C12-89AFE66FAD70}" destId="{95A6CB60-02ED-A84B-A5FC-BDE96F23B745}" srcOrd="1" destOrd="0" presId="urn:microsoft.com/office/officeart/2005/8/layout/list1"/>
    <dgm:cxn modelId="{B748800D-96F4-0542-9C05-C8F1976F92CD}" type="presParOf" srcId="{CC16BB4A-5D99-874D-8F72-20F9A381FBCA}" destId="{5516DB23-8E6E-9D41-9C65-140B0168A0E0}" srcOrd="9" destOrd="0" presId="urn:microsoft.com/office/officeart/2005/8/layout/list1"/>
    <dgm:cxn modelId="{A6ACE0FC-276E-3342-9D3E-D8AE5CDD1FB2}" type="presParOf" srcId="{CC16BB4A-5D99-874D-8F72-20F9A381FBCA}" destId="{44FE16E9-134D-9B4B-A1F6-8CEE5BD99B09}" srcOrd="10" destOrd="0" presId="urn:microsoft.com/office/officeart/2005/8/layout/list1"/>
    <dgm:cxn modelId="{101E8D62-6A41-EA44-A0E8-5B9E5C529E5A}" type="presParOf" srcId="{CC16BB4A-5D99-874D-8F72-20F9A381FBCA}" destId="{E5A922B5-E0E8-2F41-BD9C-9A82ED2077EF}" srcOrd="11" destOrd="0" presId="urn:microsoft.com/office/officeart/2005/8/layout/list1"/>
    <dgm:cxn modelId="{7D7AA4B5-CD9C-CA4C-8BCF-E29ED2A3945E}" type="presParOf" srcId="{CC16BB4A-5D99-874D-8F72-20F9A381FBCA}" destId="{94685FC7-E1CB-DE49-AC66-A7D330623034}" srcOrd="12" destOrd="0" presId="urn:microsoft.com/office/officeart/2005/8/layout/list1"/>
    <dgm:cxn modelId="{86554BC8-4262-2E4A-8BC8-96F771F66372}" type="presParOf" srcId="{94685FC7-E1CB-DE49-AC66-A7D330623034}" destId="{3D76B09C-527C-ED4A-B63F-386F248EFE0D}" srcOrd="0" destOrd="0" presId="urn:microsoft.com/office/officeart/2005/8/layout/list1"/>
    <dgm:cxn modelId="{2A2C033F-1B4A-E84F-8026-614526287906}" type="presParOf" srcId="{94685FC7-E1CB-DE49-AC66-A7D330623034}" destId="{18920311-8889-AB4A-8150-A674F51BA8BC}" srcOrd="1" destOrd="0" presId="urn:microsoft.com/office/officeart/2005/8/layout/list1"/>
    <dgm:cxn modelId="{4F8BC01E-9860-914B-9AE4-8AF9C9BD0974}" type="presParOf" srcId="{CC16BB4A-5D99-874D-8F72-20F9A381FBCA}" destId="{6B44FA16-180C-514F-B65E-3D38845F089C}" srcOrd="13" destOrd="0" presId="urn:microsoft.com/office/officeart/2005/8/layout/list1"/>
    <dgm:cxn modelId="{243F31C8-5A06-5B4B-B4A1-EB22E532E3A3}" type="presParOf" srcId="{CC16BB4A-5D99-874D-8F72-20F9A381FBCA}" destId="{940F08D8-5726-614D-9C06-32CD4AC91E6F}" srcOrd="14" destOrd="0" presId="urn:microsoft.com/office/officeart/2005/8/layout/list1"/>
    <dgm:cxn modelId="{A66B7E7B-5C04-9C4D-A398-DCAE602D0F4D}" type="presParOf" srcId="{CC16BB4A-5D99-874D-8F72-20F9A381FBCA}" destId="{45174C9F-7586-D748-804B-BADA3DD2BEC0}" srcOrd="15" destOrd="0" presId="urn:microsoft.com/office/officeart/2005/8/layout/list1"/>
    <dgm:cxn modelId="{3506E998-2227-FD4A-BBDF-27BAD3C79D69}" type="presParOf" srcId="{CC16BB4A-5D99-874D-8F72-20F9A381FBCA}" destId="{F106B3EA-D5B9-7B43-B796-58E1F5774938}" srcOrd="16" destOrd="0" presId="urn:microsoft.com/office/officeart/2005/8/layout/list1"/>
    <dgm:cxn modelId="{4C37713B-901B-B04C-847F-74CC6C76757F}" type="presParOf" srcId="{F106B3EA-D5B9-7B43-B796-58E1F5774938}" destId="{24CE5435-11EC-904B-A320-6C347D540348}" srcOrd="0" destOrd="0" presId="urn:microsoft.com/office/officeart/2005/8/layout/list1"/>
    <dgm:cxn modelId="{D68EB369-0A96-ED44-B9A3-8B1BD8F6FF17}" type="presParOf" srcId="{F106B3EA-D5B9-7B43-B796-58E1F5774938}" destId="{5D51A21C-47FF-6F4F-B344-AB0C33CDCA42}" srcOrd="1" destOrd="0" presId="urn:microsoft.com/office/officeart/2005/8/layout/list1"/>
    <dgm:cxn modelId="{F889DD28-AA7C-F341-9E6C-A077870F5FF1}" type="presParOf" srcId="{CC16BB4A-5D99-874D-8F72-20F9A381FBCA}" destId="{594C6EB7-B46D-824E-881D-20D232FD49DC}" srcOrd="17" destOrd="0" presId="urn:microsoft.com/office/officeart/2005/8/layout/list1"/>
    <dgm:cxn modelId="{701DD5DB-6BC8-1C44-BD72-67493D8EA372}" type="presParOf" srcId="{CC16BB4A-5D99-874D-8F72-20F9A381FBCA}" destId="{F6F25B3C-EA87-C94F-8000-80D5AB67301E}" srcOrd="18" destOrd="0" presId="urn:microsoft.com/office/officeart/2005/8/layout/list1"/>
    <dgm:cxn modelId="{131086E4-082F-AD41-B393-B426ACE264F4}" type="presParOf" srcId="{CC16BB4A-5D99-874D-8F72-20F9A381FBCA}" destId="{760DF2E4-D803-7546-9B86-0E64D0A45ADA}" srcOrd="19" destOrd="0" presId="urn:microsoft.com/office/officeart/2005/8/layout/list1"/>
    <dgm:cxn modelId="{26687364-C35D-ED44-B41E-BC0F33AF7356}" type="presParOf" srcId="{CC16BB4A-5D99-874D-8F72-20F9A381FBCA}" destId="{59B1B228-3EC6-5D45-A85E-8CEDD5331E39}" srcOrd="20" destOrd="0" presId="urn:microsoft.com/office/officeart/2005/8/layout/list1"/>
    <dgm:cxn modelId="{E59CC4FE-A0E5-3D46-80A7-6668ADAF100C}" type="presParOf" srcId="{59B1B228-3EC6-5D45-A85E-8CEDD5331E39}" destId="{3C4692B7-DE8B-A347-B038-ED5D1F47EB8B}" srcOrd="0" destOrd="0" presId="urn:microsoft.com/office/officeart/2005/8/layout/list1"/>
    <dgm:cxn modelId="{6A2BE0F1-054E-6A48-80D2-977EC8B0DDDD}" type="presParOf" srcId="{59B1B228-3EC6-5D45-A85E-8CEDD5331E39}" destId="{265A4D96-688D-7B42-84ED-6C7B0DE27967}" srcOrd="1" destOrd="0" presId="urn:microsoft.com/office/officeart/2005/8/layout/list1"/>
    <dgm:cxn modelId="{B5D4A76F-425B-5F44-836C-B3F5C8BBA111}" type="presParOf" srcId="{CC16BB4A-5D99-874D-8F72-20F9A381FBCA}" destId="{DCADBD35-F8D5-D640-928D-06C487D2DBD1}" srcOrd="21" destOrd="0" presId="urn:microsoft.com/office/officeart/2005/8/layout/list1"/>
    <dgm:cxn modelId="{C038C897-2237-8E47-BAB7-4E6875E8639B}" type="presParOf" srcId="{CC16BB4A-5D99-874D-8F72-20F9A381FBCA}" destId="{4D884C05-ACD0-6B44-B4A2-31B67D3C65CD}"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30323-E049-46CF-BFB6-4AB6976D932D}"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E7CBC3F-83AD-4B8A-81B6-D7BABB70870B}">
      <dgm:prSet/>
      <dgm:spPr/>
      <dgm:t>
        <a:bodyPr/>
        <a:lstStyle/>
        <a:p>
          <a:r>
            <a:rPr lang="en-US" dirty="0"/>
            <a:t>Requiring scratch paper to do some of the problems</a:t>
          </a:r>
        </a:p>
      </dgm:t>
    </dgm:pt>
    <dgm:pt modelId="{C36C366B-0864-403E-9C2B-52F13A8D0D66}" type="parTrans" cxnId="{1EF2A64A-6878-4432-9E22-5848D0128E18}">
      <dgm:prSet/>
      <dgm:spPr/>
      <dgm:t>
        <a:bodyPr/>
        <a:lstStyle/>
        <a:p>
          <a:endParaRPr lang="en-US"/>
        </a:p>
      </dgm:t>
    </dgm:pt>
    <dgm:pt modelId="{DF83DE33-6310-4558-BA80-9A23EF4A050A}" type="sibTrans" cxnId="{1EF2A64A-6878-4432-9E22-5848D0128E18}">
      <dgm:prSet/>
      <dgm:spPr/>
      <dgm:t>
        <a:bodyPr/>
        <a:lstStyle/>
        <a:p>
          <a:endParaRPr lang="en-US"/>
        </a:p>
      </dgm:t>
    </dgm:pt>
    <dgm:pt modelId="{206D92D7-035C-4ED2-8377-D52D89F40DB6}">
      <dgm:prSet/>
      <dgm:spPr/>
      <dgm:t>
        <a:bodyPr/>
        <a:lstStyle/>
        <a:p>
          <a:r>
            <a:rPr lang="en-US" dirty="0"/>
            <a:t>Some problems took too long to solve </a:t>
          </a:r>
        </a:p>
      </dgm:t>
    </dgm:pt>
    <dgm:pt modelId="{0CC7C8F2-EA9D-4573-B662-3DDCFB444EA2}" type="parTrans" cxnId="{45369D25-1242-4F10-BC95-BB5669CBBBC1}">
      <dgm:prSet/>
      <dgm:spPr/>
      <dgm:t>
        <a:bodyPr/>
        <a:lstStyle/>
        <a:p>
          <a:endParaRPr lang="en-US"/>
        </a:p>
      </dgm:t>
    </dgm:pt>
    <dgm:pt modelId="{C8B3C735-98BE-42F1-9461-04DA901BDAC3}" type="sibTrans" cxnId="{45369D25-1242-4F10-BC95-BB5669CBBBC1}">
      <dgm:prSet/>
      <dgm:spPr/>
      <dgm:t>
        <a:bodyPr/>
        <a:lstStyle/>
        <a:p>
          <a:endParaRPr lang="en-US"/>
        </a:p>
      </dgm:t>
    </dgm:pt>
    <dgm:pt modelId="{C81A7D78-CCB6-47C2-96A9-0C90A663521C}">
      <dgm:prSet/>
      <dgm:spPr/>
      <dgm:t>
        <a:bodyPr/>
        <a:lstStyle/>
        <a:p>
          <a:r>
            <a:rPr lang="en-US" dirty="0"/>
            <a:t>In hindsight, educational consultant felt that the game would work better with more mental math or “strictly numbers” problem.</a:t>
          </a:r>
        </a:p>
      </dgm:t>
    </dgm:pt>
    <dgm:pt modelId="{D0C15610-6125-449B-BFAF-DB06992E68BC}" type="parTrans" cxnId="{FB7D864F-543F-417B-85CB-F8487CEAB397}">
      <dgm:prSet/>
      <dgm:spPr/>
      <dgm:t>
        <a:bodyPr/>
        <a:lstStyle/>
        <a:p>
          <a:endParaRPr lang="en-US"/>
        </a:p>
      </dgm:t>
    </dgm:pt>
    <dgm:pt modelId="{09CB4BB5-0B60-4AD6-B142-B1F01B937708}" type="sibTrans" cxnId="{FB7D864F-543F-417B-85CB-F8487CEAB397}">
      <dgm:prSet/>
      <dgm:spPr/>
      <dgm:t>
        <a:bodyPr/>
        <a:lstStyle/>
        <a:p>
          <a:endParaRPr lang="en-US"/>
        </a:p>
      </dgm:t>
    </dgm:pt>
    <dgm:pt modelId="{CF95E8AC-EF47-1D45-96A1-AB7140BA01A0}">
      <dgm:prSet/>
      <dgm:spPr/>
      <dgm:t>
        <a:bodyPr/>
        <a:lstStyle/>
        <a:p>
          <a:r>
            <a:rPr lang="en-US" dirty="0"/>
            <a:t>Playing with WASD keys</a:t>
          </a:r>
        </a:p>
      </dgm:t>
    </dgm:pt>
    <dgm:pt modelId="{52800A17-6470-B14C-943C-5C03AC882D52}" type="parTrans" cxnId="{09B82C6F-16C3-8645-AA98-FA1D9C294F2E}">
      <dgm:prSet/>
      <dgm:spPr/>
      <dgm:t>
        <a:bodyPr/>
        <a:lstStyle/>
        <a:p>
          <a:endParaRPr lang="en-US"/>
        </a:p>
      </dgm:t>
    </dgm:pt>
    <dgm:pt modelId="{3D97CC01-E027-C445-B0B5-E7D368850CB2}" type="sibTrans" cxnId="{09B82C6F-16C3-8645-AA98-FA1D9C294F2E}">
      <dgm:prSet/>
      <dgm:spPr/>
      <dgm:t>
        <a:bodyPr/>
        <a:lstStyle/>
        <a:p>
          <a:endParaRPr lang="en-US"/>
        </a:p>
      </dgm:t>
    </dgm:pt>
    <dgm:pt modelId="{1E3300D4-CE16-B443-8EAF-E86A076CE288}">
      <dgm:prSet/>
      <dgm:spPr/>
      <dgm:t>
        <a:bodyPr/>
        <a:lstStyle/>
        <a:p>
          <a:r>
            <a:rPr lang="en-US" dirty="0"/>
            <a:t>Was new for students used to playing games with arrow keys</a:t>
          </a:r>
        </a:p>
      </dgm:t>
    </dgm:pt>
    <dgm:pt modelId="{D89674F0-F10B-C243-B453-6A12D70280C8}" type="parTrans" cxnId="{B2226533-DDEF-C34D-B68E-7CF7290D2391}">
      <dgm:prSet/>
      <dgm:spPr/>
      <dgm:t>
        <a:bodyPr/>
        <a:lstStyle/>
        <a:p>
          <a:endParaRPr lang="en-US"/>
        </a:p>
      </dgm:t>
    </dgm:pt>
    <dgm:pt modelId="{6AD40AB9-9231-A24F-9659-F8284CC04440}" type="sibTrans" cxnId="{B2226533-DDEF-C34D-B68E-7CF7290D2391}">
      <dgm:prSet/>
      <dgm:spPr/>
      <dgm:t>
        <a:bodyPr/>
        <a:lstStyle/>
        <a:p>
          <a:endParaRPr lang="en-US"/>
        </a:p>
      </dgm:t>
    </dgm:pt>
    <dgm:pt modelId="{3E87DB9B-26E9-BF4F-93D8-F9087043D0D8}" type="pres">
      <dgm:prSet presAssocID="{03930323-E049-46CF-BFB6-4AB6976D932D}" presName="linear" presStyleCnt="0">
        <dgm:presLayoutVars>
          <dgm:animLvl val="lvl"/>
          <dgm:resizeHandles val="exact"/>
        </dgm:presLayoutVars>
      </dgm:prSet>
      <dgm:spPr/>
    </dgm:pt>
    <dgm:pt modelId="{A41D3E18-C284-5B4F-B47F-3E4A39D3EFB6}" type="pres">
      <dgm:prSet presAssocID="{9E7CBC3F-83AD-4B8A-81B6-D7BABB70870B}" presName="parentText" presStyleLbl="node1" presStyleIdx="0" presStyleCnt="2">
        <dgm:presLayoutVars>
          <dgm:chMax val="0"/>
          <dgm:bulletEnabled val="1"/>
        </dgm:presLayoutVars>
      </dgm:prSet>
      <dgm:spPr/>
    </dgm:pt>
    <dgm:pt modelId="{0A50D8CE-257C-CC46-BE01-9C10B5D97D6C}" type="pres">
      <dgm:prSet presAssocID="{9E7CBC3F-83AD-4B8A-81B6-D7BABB70870B}" presName="childText" presStyleLbl="revTx" presStyleIdx="0" presStyleCnt="2">
        <dgm:presLayoutVars>
          <dgm:bulletEnabled val="1"/>
        </dgm:presLayoutVars>
      </dgm:prSet>
      <dgm:spPr/>
    </dgm:pt>
    <dgm:pt modelId="{9D0465A7-D642-3F42-91D9-F379AA16DB14}" type="pres">
      <dgm:prSet presAssocID="{CF95E8AC-EF47-1D45-96A1-AB7140BA01A0}" presName="parentText" presStyleLbl="node1" presStyleIdx="1" presStyleCnt="2">
        <dgm:presLayoutVars>
          <dgm:chMax val="0"/>
          <dgm:bulletEnabled val="1"/>
        </dgm:presLayoutVars>
      </dgm:prSet>
      <dgm:spPr/>
    </dgm:pt>
    <dgm:pt modelId="{CF8A4848-D9FC-A94E-9F28-018BCC590487}" type="pres">
      <dgm:prSet presAssocID="{CF95E8AC-EF47-1D45-96A1-AB7140BA01A0}" presName="childText" presStyleLbl="revTx" presStyleIdx="1" presStyleCnt="2">
        <dgm:presLayoutVars>
          <dgm:bulletEnabled val="1"/>
        </dgm:presLayoutVars>
      </dgm:prSet>
      <dgm:spPr/>
    </dgm:pt>
  </dgm:ptLst>
  <dgm:cxnLst>
    <dgm:cxn modelId="{45369D25-1242-4F10-BC95-BB5669CBBBC1}" srcId="{9E7CBC3F-83AD-4B8A-81B6-D7BABB70870B}" destId="{206D92D7-035C-4ED2-8377-D52D89F40DB6}" srcOrd="0" destOrd="0" parTransId="{0CC7C8F2-EA9D-4573-B662-3DDCFB444EA2}" sibTransId="{C8B3C735-98BE-42F1-9461-04DA901BDAC3}"/>
    <dgm:cxn modelId="{B2226533-DDEF-C34D-B68E-7CF7290D2391}" srcId="{CF95E8AC-EF47-1D45-96A1-AB7140BA01A0}" destId="{1E3300D4-CE16-B443-8EAF-E86A076CE288}" srcOrd="0" destOrd="0" parTransId="{D89674F0-F10B-C243-B453-6A12D70280C8}" sibTransId="{6AD40AB9-9231-A24F-9659-F8284CC04440}"/>
    <dgm:cxn modelId="{79A6C846-E519-7841-BE69-4CAFE72F9852}" type="presOf" srcId="{1E3300D4-CE16-B443-8EAF-E86A076CE288}" destId="{CF8A4848-D9FC-A94E-9F28-018BCC590487}" srcOrd="0" destOrd="0" presId="urn:microsoft.com/office/officeart/2005/8/layout/vList2"/>
    <dgm:cxn modelId="{0B33CE48-16E1-7047-9FA4-E9F87E673E4A}" type="presOf" srcId="{9E7CBC3F-83AD-4B8A-81B6-D7BABB70870B}" destId="{A41D3E18-C284-5B4F-B47F-3E4A39D3EFB6}" srcOrd="0" destOrd="0" presId="urn:microsoft.com/office/officeart/2005/8/layout/vList2"/>
    <dgm:cxn modelId="{1EF2A64A-6878-4432-9E22-5848D0128E18}" srcId="{03930323-E049-46CF-BFB6-4AB6976D932D}" destId="{9E7CBC3F-83AD-4B8A-81B6-D7BABB70870B}" srcOrd="0" destOrd="0" parTransId="{C36C366B-0864-403E-9C2B-52F13A8D0D66}" sibTransId="{DF83DE33-6310-4558-BA80-9A23EF4A050A}"/>
    <dgm:cxn modelId="{FB7D864F-543F-417B-85CB-F8487CEAB397}" srcId="{9E7CBC3F-83AD-4B8A-81B6-D7BABB70870B}" destId="{C81A7D78-CCB6-47C2-96A9-0C90A663521C}" srcOrd="1" destOrd="0" parTransId="{D0C15610-6125-449B-BFAF-DB06992E68BC}" sibTransId="{09CB4BB5-0B60-4AD6-B142-B1F01B937708}"/>
    <dgm:cxn modelId="{09B82C6F-16C3-8645-AA98-FA1D9C294F2E}" srcId="{03930323-E049-46CF-BFB6-4AB6976D932D}" destId="{CF95E8AC-EF47-1D45-96A1-AB7140BA01A0}" srcOrd="1" destOrd="0" parTransId="{52800A17-6470-B14C-943C-5C03AC882D52}" sibTransId="{3D97CC01-E027-C445-B0B5-E7D368850CB2}"/>
    <dgm:cxn modelId="{C621BE8E-3E59-CF48-B029-5AED5E5DF31F}" type="presOf" srcId="{CF95E8AC-EF47-1D45-96A1-AB7140BA01A0}" destId="{9D0465A7-D642-3F42-91D9-F379AA16DB14}" srcOrd="0" destOrd="0" presId="urn:microsoft.com/office/officeart/2005/8/layout/vList2"/>
    <dgm:cxn modelId="{1F9A76B7-9905-464A-8851-B0F51A9721AB}" type="presOf" srcId="{C81A7D78-CCB6-47C2-96A9-0C90A663521C}" destId="{0A50D8CE-257C-CC46-BE01-9C10B5D97D6C}" srcOrd="0" destOrd="1" presId="urn:microsoft.com/office/officeart/2005/8/layout/vList2"/>
    <dgm:cxn modelId="{58C7B0F6-6787-014A-815B-ECBC81003F92}" type="presOf" srcId="{03930323-E049-46CF-BFB6-4AB6976D932D}" destId="{3E87DB9B-26E9-BF4F-93D8-F9087043D0D8}" srcOrd="0" destOrd="0" presId="urn:microsoft.com/office/officeart/2005/8/layout/vList2"/>
    <dgm:cxn modelId="{6F5B5BF9-9A97-864D-B370-097A1FB7A763}" type="presOf" srcId="{206D92D7-035C-4ED2-8377-D52D89F40DB6}" destId="{0A50D8CE-257C-CC46-BE01-9C10B5D97D6C}" srcOrd="0" destOrd="0" presId="urn:microsoft.com/office/officeart/2005/8/layout/vList2"/>
    <dgm:cxn modelId="{6C639C73-3FFC-834C-972D-7ECF390212D5}" type="presParOf" srcId="{3E87DB9B-26E9-BF4F-93D8-F9087043D0D8}" destId="{A41D3E18-C284-5B4F-B47F-3E4A39D3EFB6}" srcOrd="0" destOrd="0" presId="urn:microsoft.com/office/officeart/2005/8/layout/vList2"/>
    <dgm:cxn modelId="{8FED936B-7FA7-1040-B81E-181F5FCEB262}" type="presParOf" srcId="{3E87DB9B-26E9-BF4F-93D8-F9087043D0D8}" destId="{0A50D8CE-257C-CC46-BE01-9C10B5D97D6C}" srcOrd="1" destOrd="0" presId="urn:microsoft.com/office/officeart/2005/8/layout/vList2"/>
    <dgm:cxn modelId="{13FD598F-748A-C241-A2A9-DFD4E40C1C4C}" type="presParOf" srcId="{3E87DB9B-26E9-BF4F-93D8-F9087043D0D8}" destId="{9D0465A7-D642-3F42-91D9-F379AA16DB14}" srcOrd="2" destOrd="0" presId="urn:microsoft.com/office/officeart/2005/8/layout/vList2"/>
    <dgm:cxn modelId="{C9C8E7CD-A271-9946-88C5-EFF518C5E058}" type="presParOf" srcId="{3E87DB9B-26E9-BF4F-93D8-F9087043D0D8}" destId="{CF8A4848-D9FC-A94E-9F28-018BCC5904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52A318-90F1-4E4F-800D-06C228C7C979}" type="doc">
      <dgm:prSet loTypeId="urn:microsoft.com/office/officeart/2005/8/layout/list1" loCatId="icon" qsTypeId="urn:microsoft.com/office/officeart/2005/8/quickstyle/simple1" qsCatId="simple" csTypeId="urn:microsoft.com/office/officeart/2005/8/colors/accent0_3" csCatId="mainScheme" phldr="1"/>
      <dgm:spPr/>
      <dgm:t>
        <a:bodyPr/>
        <a:lstStyle/>
        <a:p>
          <a:endParaRPr lang="en-US"/>
        </a:p>
      </dgm:t>
    </dgm:pt>
    <dgm:pt modelId="{2A93CB54-B0D2-4D92-8826-83628CE2578B}">
      <dgm:prSet/>
      <dgm:spPr/>
      <dgm:t>
        <a:bodyPr/>
        <a:lstStyle/>
        <a:p>
          <a:r>
            <a:rPr lang="en-US" dirty="0"/>
            <a:t>Student Suggestions:	</a:t>
          </a:r>
        </a:p>
      </dgm:t>
    </dgm:pt>
    <dgm:pt modelId="{789E8B45-0500-4C00-9BC8-5C339C89BAF1}" type="parTrans" cxnId="{BF6E5DA4-32DB-4F23-A240-AEF3825E670D}">
      <dgm:prSet/>
      <dgm:spPr/>
      <dgm:t>
        <a:bodyPr/>
        <a:lstStyle/>
        <a:p>
          <a:endParaRPr lang="en-US"/>
        </a:p>
      </dgm:t>
    </dgm:pt>
    <dgm:pt modelId="{6AD60B8C-B39C-4F5B-A0A7-707318C344EB}" type="sibTrans" cxnId="{BF6E5DA4-32DB-4F23-A240-AEF3825E670D}">
      <dgm:prSet/>
      <dgm:spPr/>
      <dgm:t>
        <a:bodyPr/>
        <a:lstStyle/>
        <a:p>
          <a:endParaRPr lang="en-US"/>
        </a:p>
      </dgm:t>
    </dgm:pt>
    <dgm:pt modelId="{E6872F12-D703-4370-A780-F6167EEF7CF1}">
      <dgm:prSet/>
      <dgm:spPr/>
      <dgm:t>
        <a:bodyPr/>
        <a:lstStyle/>
        <a:p>
          <a:r>
            <a:rPr lang="en-US" dirty="0"/>
            <a:t>Equipping a weapon helps you do more damage</a:t>
          </a:r>
        </a:p>
      </dgm:t>
    </dgm:pt>
    <dgm:pt modelId="{8A6E7C2D-7DEB-4B38-A986-9CCD43655BB4}" type="parTrans" cxnId="{5EA9DAE1-4DFF-4FF7-84CF-A96C9EF331AE}">
      <dgm:prSet/>
      <dgm:spPr/>
      <dgm:t>
        <a:bodyPr/>
        <a:lstStyle/>
        <a:p>
          <a:endParaRPr lang="en-US"/>
        </a:p>
      </dgm:t>
    </dgm:pt>
    <dgm:pt modelId="{15828ADA-1F76-4B2D-977B-9935C981AF97}" type="sibTrans" cxnId="{5EA9DAE1-4DFF-4FF7-84CF-A96C9EF331AE}">
      <dgm:prSet/>
      <dgm:spPr/>
      <dgm:t>
        <a:bodyPr/>
        <a:lstStyle/>
        <a:p>
          <a:endParaRPr lang="en-US"/>
        </a:p>
      </dgm:t>
    </dgm:pt>
    <dgm:pt modelId="{AEA69874-1708-4D6B-AF7D-7FE91DD3D0A2}">
      <dgm:prSet/>
      <dgm:spPr/>
      <dgm:t>
        <a:bodyPr/>
        <a:lstStyle/>
        <a:p>
          <a:r>
            <a:rPr lang="en-US" dirty="0" err="1"/>
            <a:t>Unlockables</a:t>
          </a:r>
          <a:r>
            <a:rPr lang="en-US" dirty="0"/>
            <a:t> (outfits) also have a stat boost (movement speed, strength, health)</a:t>
          </a:r>
        </a:p>
      </dgm:t>
    </dgm:pt>
    <dgm:pt modelId="{FE5DC3EF-D758-4B07-B5DC-3CB16C292906}" type="parTrans" cxnId="{4B433D1A-AF6B-45F5-9A75-D4E91BB0AB29}">
      <dgm:prSet/>
      <dgm:spPr/>
      <dgm:t>
        <a:bodyPr/>
        <a:lstStyle/>
        <a:p>
          <a:endParaRPr lang="en-US"/>
        </a:p>
      </dgm:t>
    </dgm:pt>
    <dgm:pt modelId="{CC4DDAB3-19F6-4046-9ED1-549298E07706}" type="sibTrans" cxnId="{4B433D1A-AF6B-45F5-9A75-D4E91BB0AB29}">
      <dgm:prSet/>
      <dgm:spPr/>
      <dgm:t>
        <a:bodyPr/>
        <a:lstStyle/>
        <a:p>
          <a:endParaRPr lang="en-US"/>
        </a:p>
      </dgm:t>
    </dgm:pt>
    <dgm:pt modelId="{65895A46-9C18-4441-BF93-DE0530B2EC14}">
      <dgm:prSet/>
      <dgm:spPr/>
      <dgm:t>
        <a:bodyPr/>
        <a:lstStyle/>
        <a:p>
          <a:r>
            <a:rPr lang="en-US"/>
            <a:t>Teacher Suggestions:</a:t>
          </a:r>
        </a:p>
      </dgm:t>
    </dgm:pt>
    <dgm:pt modelId="{30629D6B-F5F4-423F-9074-0D8441895BF3}" type="parTrans" cxnId="{5199C6D6-3A66-4192-B666-6A441DBBC861}">
      <dgm:prSet/>
      <dgm:spPr/>
      <dgm:t>
        <a:bodyPr/>
        <a:lstStyle/>
        <a:p>
          <a:endParaRPr lang="en-US"/>
        </a:p>
      </dgm:t>
    </dgm:pt>
    <dgm:pt modelId="{55C56963-5744-4CC5-8803-18204054A5BD}" type="sibTrans" cxnId="{5199C6D6-3A66-4192-B666-6A441DBBC861}">
      <dgm:prSet/>
      <dgm:spPr/>
      <dgm:t>
        <a:bodyPr/>
        <a:lstStyle/>
        <a:p>
          <a:endParaRPr lang="en-US"/>
        </a:p>
      </dgm:t>
    </dgm:pt>
    <dgm:pt modelId="{209E2761-4201-4982-8050-A070C5D2770A}">
      <dgm:prSet/>
      <dgm:spPr/>
      <dgm:t>
        <a:bodyPr/>
        <a:lstStyle/>
        <a:p>
          <a:r>
            <a:rPr lang="en-US" dirty="0"/>
            <a:t>More mental math and rote questions (maybe basic times tables and division facts to practice)</a:t>
          </a:r>
        </a:p>
      </dgm:t>
    </dgm:pt>
    <dgm:pt modelId="{D0112D22-FB94-4C4D-8C63-185A36A4764D}" type="parTrans" cxnId="{B2F84764-EDEB-4C78-B27B-ADB6F053CB14}">
      <dgm:prSet/>
      <dgm:spPr/>
      <dgm:t>
        <a:bodyPr/>
        <a:lstStyle/>
        <a:p>
          <a:endParaRPr lang="en-US"/>
        </a:p>
      </dgm:t>
    </dgm:pt>
    <dgm:pt modelId="{62DC62AD-5FE1-4F90-986C-4E8AF545CCD6}" type="sibTrans" cxnId="{B2F84764-EDEB-4C78-B27B-ADB6F053CB14}">
      <dgm:prSet/>
      <dgm:spPr/>
      <dgm:t>
        <a:bodyPr/>
        <a:lstStyle/>
        <a:p>
          <a:endParaRPr lang="en-US"/>
        </a:p>
      </dgm:t>
    </dgm:pt>
    <dgm:pt modelId="{E683AC58-C3A4-49E7-B22E-DBABE12E29D8}">
      <dgm:prSet/>
      <dgm:spPr/>
      <dgm:t>
        <a:bodyPr/>
        <a:lstStyle/>
        <a:p>
          <a:r>
            <a:rPr lang="en-US" dirty="0"/>
            <a:t>If switching to these types of questions, maybe timed questions (to promote automaticity with facts)</a:t>
          </a:r>
        </a:p>
      </dgm:t>
    </dgm:pt>
    <dgm:pt modelId="{48521F12-8083-4ADE-9004-A9286286DAAE}" type="parTrans" cxnId="{CA0ECC6F-D380-4BA9-8DB4-D84E0E3B811C}">
      <dgm:prSet/>
      <dgm:spPr/>
      <dgm:t>
        <a:bodyPr/>
        <a:lstStyle/>
        <a:p>
          <a:endParaRPr lang="en-US"/>
        </a:p>
      </dgm:t>
    </dgm:pt>
    <dgm:pt modelId="{BE1E733D-A597-4460-9705-5E901F9AD3B6}" type="sibTrans" cxnId="{CA0ECC6F-D380-4BA9-8DB4-D84E0E3B811C}">
      <dgm:prSet/>
      <dgm:spPr/>
      <dgm:t>
        <a:bodyPr/>
        <a:lstStyle/>
        <a:p>
          <a:endParaRPr lang="en-US"/>
        </a:p>
      </dgm:t>
    </dgm:pt>
    <dgm:pt modelId="{540B2331-058F-2A40-97D5-13431AC95744}">
      <dgm:prSet/>
      <dgm:spPr/>
      <dgm:t>
        <a:bodyPr/>
        <a:lstStyle/>
        <a:p>
          <a:r>
            <a:rPr lang="en-US" dirty="0"/>
            <a:t>Progress bars for Boss Rush and Super Chests</a:t>
          </a:r>
        </a:p>
      </dgm:t>
    </dgm:pt>
    <dgm:pt modelId="{B263147D-841D-254C-8705-88F0FE3B8641}" type="parTrans" cxnId="{3CA8B0FC-6A3A-3B4B-B042-B62CBE7CA74D}">
      <dgm:prSet/>
      <dgm:spPr/>
      <dgm:t>
        <a:bodyPr/>
        <a:lstStyle/>
        <a:p>
          <a:endParaRPr lang="en-US"/>
        </a:p>
      </dgm:t>
    </dgm:pt>
    <dgm:pt modelId="{18709963-3684-6C4C-9A56-8C281A25956A}" type="sibTrans" cxnId="{3CA8B0FC-6A3A-3B4B-B042-B62CBE7CA74D}">
      <dgm:prSet/>
      <dgm:spPr/>
      <dgm:t>
        <a:bodyPr/>
        <a:lstStyle/>
        <a:p>
          <a:endParaRPr lang="en-US"/>
        </a:p>
      </dgm:t>
    </dgm:pt>
    <dgm:pt modelId="{84B4B0EB-2DED-114A-A5F8-5538F613E848}">
      <dgm:prSet/>
      <dgm:spPr/>
      <dgm:t>
        <a:bodyPr/>
        <a:lstStyle/>
        <a:p>
          <a:r>
            <a:rPr lang="en-US" dirty="0"/>
            <a:t>Encouraging messages for correct answers</a:t>
          </a:r>
        </a:p>
      </dgm:t>
    </dgm:pt>
    <dgm:pt modelId="{265BA4F3-456F-BF45-8405-B86CB9A2570E}" type="parTrans" cxnId="{AA058D10-E7C5-2349-8805-7BDB25D3F095}">
      <dgm:prSet/>
      <dgm:spPr/>
      <dgm:t>
        <a:bodyPr/>
        <a:lstStyle/>
        <a:p>
          <a:endParaRPr lang="en-US"/>
        </a:p>
      </dgm:t>
    </dgm:pt>
    <dgm:pt modelId="{51AD3AB6-CA60-CC4C-8DCA-BD663F30B26F}" type="sibTrans" cxnId="{AA058D10-E7C5-2349-8805-7BDB25D3F095}">
      <dgm:prSet/>
      <dgm:spPr/>
      <dgm:t>
        <a:bodyPr/>
        <a:lstStyle/>
        <a:p>
          <a:endParaRPr lang="en-US"/>
        </a:p>
      </dgm:t>
    </dgm:pt>
    <dgm:pt modelId="{F0C71562-87D7-9C4E-8555-82076F0D3A2A}" type="pres">
      <dgm:prSet presAssocID="{2452A318-90F1-4E4F-800D-06C228C7C979}" presName="linear" presStyleCnt="0">
        <dgm:presLayoutVars>
          <dgm:dir/>
          <dgm:animLvl val="lvl"/>
          <dgm:resizeHandles val="exact"/>
        </dgm:presLayoutVars>
      </dgm:prSet>
      <dgm:spPr/>
    </dgm:pt>
    <dgm:pt modelId="{C1D91736-1CAF-CC47-92ED-883AF7575943}" type="pres">
      <dgm:prSet presAssocID="{2A93CB54-B0D2-4D92-8826-83628CE2578B}" presName="parentLin" presStyleCnt="0"/>
      <dgm:spPr/>
    </dgm:pt>
    <dgm:pt modelId="{9110908D-891E-1A46-9A8F-C84569510640}" type="pres">
      <dgm:prSet presAssocID="{2A93CB54-B0D2-4D92-8826-83628CE2578B}" presName="parentLeftMargin" presStyleLbl="node1" presStyleIdx="0" presStyleCnt="2"/>
      <dgm:spPr/>
    </dgm:pt>
    <dgm:pt modelId="{734BD0FC-E507-B247-8086-5872A0784C1F}" type="pres">
      <dgm:prSet presAssocID="{2A93CB54-B0D2-4D92-8826-83628CE2578B}" presName="parentText" presStyleLbl="node1" presStyleIdx="0" presStyleCnt="2">
        <dgm:presLayoutVars>
          <dgm:chMax val="0"/>
          <dgm:bulletEnabled val="1"/>
        </dgm:presLayoutVars>
      </dgm:prSet>
      <dgm:spPr/>
    </dgm:pt>
    <dgm:pt modelId="{BB5C7ED3-DF9C-4A41-BC28-6C038B0C202E}" type="pres">
      <dgm:prSet presAssocID="{2A93CB54-B0D2-4D92-8826-83628CE2578B}" presName="negativeSpace" presStyleCnt="0"/>
      <dgm:spPr/>
    </dgm:pt>
    <dgm:pt modelId="{257DD55E-A47A-354D-A606-090654CAC3CF}" type="pres">
      <dgm:prSet presAssocID="{2A93CB54-B0D2-4D92-8826-83628CE2578B}" presName="childText" presStyleLbl="conFgAcc1" presStyleIdx="0" presStyleCnt="2">
        <dgm:presLayoutVars>
          <dgm:bulletEnabled val="1"/>
        </dgm:presLayoutVars>
      </dgm:prSet>
      <dgm:spPr/>
    </dgm:pt>
    <dgm:pt modelId="{14E18B94-6ED0-3F4D-BB9E-7B02FFE69D58}" type="pres">
      <dgm:prSet presAssocID="{6AD60B8C-B39C-4F5B-A0A7-707318C344EB}" presName="spaceBetweenRectangles" presStyleCnt="0"/>
      <dgm:spPr/>
    </dgm:pt>
    <dgm:pt modelId="{3F3AA9B6-0D25-5C44-ADC2-4E1F539201D6}" type="pres">
      <dgm:prSet presAssocID="{65895A46-9C18-4441-BF93-DE0530B2EC14}" presName="parentLin" presStyleCnt="0"/>
      <dgm:spPr/>
    </dgm:pt>
    <dgm:pt modelId="{CB0508F5-EE2A-FA46-944F-5516B7342043}" type="pres">
      <dgm:prSet presAssocID="{65895A46-9C18-4441-BF93-DE0530B2EC14}" presName="parentLeftMargin" presStyleLbl="node1" presStyleIdx="0" presStyleCnt="2"/>
      <dgm:spPr/>
    </dgm:pt>
    <dgm:pt modelId="{EA5C5F9E-7A92-C343-AA59-9B2E2A1EF9FD}" type="pres">
      <dgm:prSet presAssocID="{65895A46-9C18-4441-BF93-DE0530B2EC14}" presName="parentText" presStyleLbl="node1" presStyleIdx="1" presStyleCnt="2">
        <dgm:presLayoutVars>
          <dgm:chMax val="0"/>
          <dgm:bulletEnabled val="1"/>
        </dgm:presLayoutVars>
      </dgm:prSet>
      <dgm:spPr/>
    </dgm:pt>
    <dgm:pt modelId="{5E8F59DF-4243-AD48-9204-D83DB47AEAD5}" type="pres">
      <dgm:prSet presAssocID="{65895A46-9C18-4441-BF93-DE0530B2EC14}" presName="negativeSpace" presStyleCnt="0"/>
      <dgm:spPr/>
    </dgm:pt>
    <dgm:pt modelId="{7A4023F5-079B-BC49-9B31-6BF443AAD155}" type="pres">
      <dgm:prSet presAssocID="{65895A46-9C18-4441-BF93-DE0530B2EC14}" presName="childText" presStyleLbl="conFgAcc1" presStyleIdx="1" presStyleCnt="2">
        <dgm:presLayoutVars>
          <dgm:bulletEnabled val="1"/>
        </dgm:presLayoutVars>
      </dgm:prSet>
      <dgm:spPr/>
    </dgm:pt>
  </dgm:ptLst>
  <dgm:cxnLst>
    <dgm:cxn modelId="{865ED902-00D0-D44C-A125-AF879364EF7D}" type="presOf" srcId="{65895A46-9C18-4441-BF93-DE0530B2EC14}" destId="{CB0508F5-EE2A-FA46-944F-5516B7342043}" srcOrd="0" destOrd="0" presId="urn:microsoft.com/office/officeart/2005/8/layout/list1"/>
    <dgm:cxn modelId="{F553A005-A83C-364A-AEBA-9DA25AC7D9BF}" type="presOf" srcId="{2A93CB54-B0D2-4D92-8826-83628CE2578B}" destId="{734BD0FC-E507-B247-8086-5872A0784C1F}" srcOrd="1" destOrd="0" presId="urn:microsoft.com/office/officeart/2005/8/layout/list1"/>
    <dgm:cxn modelId="{AA058D10-E7C5-2349-8805-7BDB25D3F095}" srcId="{65895A46-9C18-4441-BF93-DE0530B2EC14}" destId="{84B4B0EB-2DED-114A-A5F8-5538F613E848}" srcOrd="3" destOrd="0" parTransId="{265BA4F3-456F-BF45-8405-B86CB9A2570E}" sibTransId="{51AD3AB6-CA60-CC4C-8DCA-BD663F30B26F}"/>
    <dgm:cxn modelId="{6F125B12-21BA-D34B-B76E-099960B88972}" type="presOf" srcId="{2452A318-90F1-4E4F-800D-06C228C7C979}" destId="{F0C71562-87D7-9C4E-8555-82076F0D3A2A}" srcOrd="0" destOrd="0" presId="urn:microsoft.com/office/officeart/2005/8/layout/list1"/>
    <dgm:cxn modelId="{4B433D1A-AF6B-45F5-9A75-D4E91BB0AB29}" srcId="{2A93CB54-B0D2-4D92-8826-83628CE2578B}" destId="{AEA69874-1708-4D6B-AF7D-7FE91DD3D0A2}" srcOrd="1" destOrd="0" parTransId="{FE5DC3EF-D758-4B07-B5DC-3CB16C292906}" sibTransId="{CC4DDAB3-19F6-4046-9ED1-549298E07706}"/>
    <dgm:cxn modelId="{74154526-883A-E948-A224-0F6C37B86F59}" type="presOf" srcId="{540B2331-058F-2A40-97D5-13431AC95744}" destId="{7A4023F5-079B-BC49-9B31-6BF443AAD155}" srcOrd="0" destOrd="2" presId="urn:microsoft.com/office/officeart/2005/8/layout/list1"/>
    <dgm:cxn modelId="{B2F84764-EDEB-4C78-B27B-ADB6F053CB14}" srcId="{65895A46-9C18-4441-BF93-DE0530B2EC14}" destId="{209E2761-4201-4982-8050-A070C5D2770A}" srcOrd="0" destOrd="0" parTransId="{D0112D22-FB94-4C4D-8C63-185A36A4764D}" sibTransId="{62DC62AD-5FE1-4F90-986C-4E8AF545CCD6}"/>
    <dgm:cxn modelId="{CA0ECC6F-D380-4BA9-8DB4-D84E0E3B811C}" srcId="{65895A46-9C18-4441-BF93-DE0530B2EC14}" destId="{E683AC58-C3A4-49E7-B22E-DBABE12E29D8}" srcOrd="1" destOrd="0" parTransId="{48521F12-8083-4ADE-9004-A9286286DAAE}" sibTransId="{BE1E733D-A597-4460-9705-5E901F9AD3B6}"/>
    <dgm:cxn modelId="{CCE8BD90-40E0-0242-B37E-EA519B498C80}" type="presOf" srcId="{84B4B0EB-2DED-114A-A5F8-5538F613E848}" destId="{7A4023F5-079B-BC49-9B31-6BF443AAD155}" srcOrd="0" destOrd="3" presId="urn:microsoft.com/office/officeart/2005/8/layout/list1"/>
    <dgm:cxn modelId="{BF6E5DA4-32DB-4F23-A240-AEF3825E670D}" srcId="{2452A318-90F1-4E4F-800D-06C228C7C979}" destId="{2A93CB54-B0D2-4D92-8826-83628CE2578B}" srcOrd="0" destOrd="0" parTransId="{789E8B45-0500-4C00-9BC8-5C339C89BAF1}" sibTransId="{6AD60B8C-B39C-4F5B-A0A7-707318C344EB}"/>
    <dgm:cxn modelId="{AE5F18A5-3B20-F24B-A459-76750D485064}" type="presOf" srcId="{2A93CB54-B0D2-4D92-8826-83628CE2578B}" destId="{9110908D-891E-1A46-9A8F-C84569510640}" srcOrd="0" destOrd="0" presId="urn:microsoft.com/office/officeart/2005/8/layout/list1"/>
    <dgm:cxn modelId="{CD03E1AE-8950-1E45-B347-0EC1C06A948F}" type="presOf" srcId="{E6872F12-D703-4370-A780-F6167EEF7CF1}" destId="{257DD55E-A47A-354D-A606-090654CAC3CF}" srcOrd="0" destOrd="0" presId="urn:microsoft.com/office/officeart/2005/8/layout/list1"/>
    <dgm:cxn modelId="{5199C6D6-3A66-4192-B666-6A441DBBC861}" srcId="{2452A318-90F1-4E4F-800D-06C228C7C979}" destId="{65895A46-9C18-4441-BF93-DE0530B2EC14}" srcOrd="1" destOrd="0" parTransId="{30629D6B-F5F4-423F-9074-0D8441895BF3}" sibTransId="{55C56963-5744-4CC5-8803-18204054A5BD}"/>
    <dgm:cxn modelId="{48BF61E1-10FC-1740-978A-9DFC9B6DE629}" type="presOf" srcId="{AEA69874-1708-4D6B-AF7D-7FE91DD3D0A2}" destId="{257DD55E-A47A-354D-A606-090654CAC3CF}" srcOrd="0" destOrd="1" presId="urn:microsoft.com/office/officeart/2005/8/layout/list1"/>
    <dgm:cxn modelId="{5EA9DAE1-4DFF-4FF7-84CF-A96C9EF331AE}" srcId="{2A93CB54-B0D2-4D92-8826-83628CE2578B}" destId="{E6872F12-D703-4370-A780-F6167EEF7CF1}" srcOrd="0" destOrd="0" parTransId="{8A6E7C2D-7DEB-4B38-A986-9CCD43655BB4}" sibTransId="{15828ADA-1F76-4B2D-977B-9935C981AF97}"/>
    <dgm:cxn modelId="{EEA758EE-CB9B-B244-AA80-4CECE6B5E759}" type="presOf" srcId="{65895A46-9C18-4441-BF93-DE0530B2EC14}" destId="{EA5C5F9E-7A92-C343-AA59-9B2E2A1EF9FD}" srcOrd="1" destOrd="0" presId="urn:microsoft.com/office/officeart/2005/8/layout/list1"/>
    <dgm:cxn modelId="{66C847EF-48EF-564B-80CF-673E300B8C6F}" type="presOf" srcId="{E683AC58-C3A4-49E7-B22E-DBABE12E29D8}" destId="{7A4023F5-079B-BC49-9B31-6BF443AAD155}" srcOrd="0" destOrd="1" presId="urn:microsoft.com/office/officeart/2005/8/layout/list1"/>
    <dgm:cxn modelId="{F104A3FB-F013-EB49-8DB5-66BD4ADB8081}" type="presOf" srcId="{209E2761-4201-4982-8050-A070C5D2770A}" destId="{7A4023F5-079B-BC49-9B31-6BF443AAD155}" srcOrd="0" destOrd="0" presId="urn:microsoft.com/office/officeart/2005/8/layout/list1"/>
    <dgm:cxn modelId="{3CA8B0FC-6A3A-3B4B-B042-B62CBE7CA74D}" srcId="{65895A46-9C18-4441-BF93-DE0530B2EC14}" destId="{540B2331-058F-2A40-97D5-13431AC95744}" srcOrd="2" destOrd="0" parTransId="{B263147D-841D-254C-8705-88F0FE3B8641}" sibTransId="{18709963-3684-6C4C-9A56-8C281A25956A}"/>
    <dgm:cxn modelId="{0D76A8A9-2C6F-EC43-B1B0-06068C3260B5}" type="presParOf" srcId="{F0C71562-87D7-9C4E-8555-82076F0D3A2A}" destId="{C1D91736-1CAF-CC47-92ED-883AF7575943}" srcOrd="0" destOrd="0" presId="urn:microsoft.com/office/officeart/2005/8/layout/list1"/>
    <dgm:cxn modelId="{7FC59108-180F-1342-801C-95FAADB8A35F}" type="presParOf" srcId="{C1D91736-1CAF-CC47-92ED-883AF7575943}" destId="{9110908D-891E-1A46-9A8F-C84569510640}" srcOrd="0" destOrd="0" presId="urn:microsoft.com/office/officeart/2005/8/layout/list1"/>
    <dgm:cxn modelId="{92987DFC-34FF-FC47-96C7-35506E4376CE}" type="presParOf" srcId="{C1D91736-1CAF-CC47-92ED-883AF7575943}" destId="{734BD0FC-E507-B247-8086-5872A0784C1F}" srcOrd="1" destOrd="0" presId="urn:microsoft.com/office/officeart/2005/8/layout/list1"/>
    <dgm:cxn modelId="{64A1D9D0-2C62-024F-BAB6-E77C2B47A7B0}" type="presParOf" srcId="{F0C71562-87D7-9C4E-8555-82076F0D3A2A}" destId="{BB5C7ED3-DF9C-4A41-BC28-6C038B0C202E}" srcOrd="1" destOrd="0" presId="urn:microsoft.com/office/officeart/2005/8/layout/list1"/>
    <dgm:cxn modelId="{408820CC-9D42-704F-87EA-51E84CA54FD3}" type="presParOf" srcId="{F0C71562-87D7-9C4E-8555-82076F0D3A2A}" destId="{257DD55E-A47A-354D-A606-090654CAC3CF}" srcOrd="2" destOrd="0" presId="urn:microsoft.com/office/officeart/2005/8/layout/list1"/>
    <dgm:cxn modelId="{CF77A71F-D492-E54D-A480-CCEE248DB565}" type="presParOf" srcId="{F0C71562-87D7-9C4E-8555-82076F0D3A2A}" destId="{14E18B94-6ED0-3F4D-BB9E-7B02FFE69D58}" srcOrd="3" destOrd="0" presId="urn:microsoft.com/office/officeart/2005/8/layout/list1"/>
    <dgm:cxn modelId="{CFA57F44-DB0F-5740-A763-D3016AC91756}" type="presParOf" srcId="{F0C71562-87D7-9C4E-8555-82076F0D3A2A}" destId="{3F3AA9B6-0D25-5C44-ADC2-4E1F539201D6}" srcOrd="4" destOrd="0" presId="urn:microsoft.com/office/officeart/2005/8/layout/list1"/>
    <dgm:cxn modelId="{1AEE76AB-CE58-5D45-807C-EC1950A95B70}" type="presParOf" srcId="{3F3AA9B6-0D25-5C44-ADC2-4E1F539201D6}" destId="{CB0508F5-EE2A-FA46-944F-5516B7342043}" srcOrd="0" destOrd="0" presId="urn:microsoft.com/office/officeart/2005/8/layout/list1"/>
    <dgm:cxn modelId="{8143F69E-49CB-AF4F-BA03-A0E432244C60}" type="presParOf" srcId="{3F3AA9B6-0D25-5C44-ADC2-4E1F539201D6}" destId="{EA5C5F9E-7A92-C343-AA59-9B2E2A1EF9FD}" srcOrd="1" destOrd="0" presId="urn:microsoft.com/office/officeart/2005/8/layout/list1"/>
    <dgm:cxn modelId="{867784E1-6257-174D-9156-009933B75E6F}" type="presParOf" srcId="{F0C71562-87D7-9C4E-8555-82076F0D3A2A}" destId="{5E8F59DF-4243-AD48-9204-D83DB47AEAD5}" srcOrd="5" destOrd="0" presId="urn:microsoft.com/office/officeart/2005/8/layout/list1"/>
    <dgm:cxn modelId="{9CDA44C6-9B72-3A42-9F08-488B1D003F06}" type="presParOf" srcId="{F0C71562-87D7-9C4E-8555-82076F0D3A2A}" destId="{7A4023F5-079B-BC49-9B31-6BF443AAD15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22684-66EF-48B0-A423-D534C451FA02}">
      <dsp:nvSpPr>
        <dsp:cNvPr id="0" name=""/>
        <dsp:cNvSpPr/>
      </dsp:nvSpPr>
      <dsp:spPr>
        <a:xfrm>
          <a:off x="1019784" y="0"/>
          <a:ext cx="1087163" cy="106699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A6D1BB-E1C0-44E1-835E-F3F7A33E68B3}">
      <dsp:nvSpPr>
        <dsp:cNvPr id="0" name=""/>
        <dsp:cNvSpPr/>
      </dsp:nvSpPr>
      <dsp:spPr>
        <a:xfrm>
          <a:off x="10275" y="1264377"/>
          <a:ext cx="3106182" cy="4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Language</a:t>
          </a:r>
        </a:p>
      </dsp:txBody>
      <dsp:txXfrm>
        <a:off x="10275" y="1264377"/>
        <a:ext cx="3106182" cy="457282"/>
      </dsp:txXfrm>
    </dsp:sp>
    <dsp:sp modelId="{9E3D7993-93F6-4015-8604-88A32C116453}">
      <dsp:nvSpPr>
        <dsp:cNvPr id="0" name=""/>
        <dsp:cNvSpPr/>
      </dsp:nvSpPr>
      <dsp:spPr>
        <a:xfrm>
          <a:off x="10275" y="1813466"/>
          <a:ext cx="3106182" cy="2863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Java</a:t>
          </a:r>
        </a:p>
      </dsp:txBody>
      <dsp:txXfrm>
        <a:off x="10275" y="1813466"/>
        <a:ext cx="3106182" cy="2863635"/>
      </dsp:txXfrm>
    </dsp:sp>
    <dsp:sp modelId="{E6596882-CC4E-4A44-9115-F14757C4D438}">
      <dsp:nvSpPr>
        <dsp:cNvPr id="0" name=""/>
        <dsp:cNvSpPr/>
      </dsp:nvSpPr>
      <dsp:spPr>
        <a:xfrm>
          <a:off x="4669549" y="0"/>
          <a:ext cx="1087163" cy="1066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1968A-DDD0-46A7-9305-87D02C3D7805}">
      <dsp:nvSpPr>
        <dsp:cNvPr id="0" name=""/>
        <dsp:cNvSpPr/>
      </dsp:nvSpPr>
      <dsp:spPr>
        <a:xfrm>
          <a:off x="3660039" y="1264377"/>
          <a:ext cx="3106182" cy="4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Software</a:t>
          </a:r>
        </a:p>
      </dsp:txBody>
      <dsp:txXfrm>
        <a:off x="3660039" y="1264377"/>
        <a:ext cx="3106182" cy="457282"/>
      </dsp:txXfrm>
    </dsp:sp>
    <dsp:sp modelId="{3BD73D61-0153-4D1C-8886-6BCCA51017A6}">
      <dsp:nvSpPr>
        <dsp:cNvPr id="0" name=""/>
        <dsp:cNvSpPr/>
      </dsp:nvSpPr>
      <dsp:spPr>
        <a:xfrm>
          <a:off x="3660039" y="1813466"/>
          <a:ext cx="3106182" cy="2863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dirty="0"/>
            <a:t>IntelliJ </a:t>
          </a:r>
          <a:r>
            <a:rPr lang="en-US" sz="1700" i="0" kern="1200" dirty="0"/>
            <a:t>- IDE used to develop this program</a:t>
          </a:r>
          <a:endParaRPr lang="en-US" sz="1700" kern="1200" dirty="0"/>
        </a:p>
        <a:p>
          <a:pPr marL="0" lvl="0" indent="0" algn="l" defTabSz="755650">
            <a:lnSpc>
              <a:spcPct val="100000"/>
            </a:lnSpc>
            <a:spcBef>
              <a:spcPct val="0"/>
            </a:spcBef>
            <a:spcAft>
              <a:spcPct val="35000"/>
            </a:spcAft>
            <a:buNone/>
          </a:pPr>
          <a:r>
            <a:rPr lang="en-US" sz="1700" b="1" i="0" kern="1200" dirty="0"/>
            <a:t>Visual Studio Code </a:t>
          </a:r>
          <a:r>
            <a:rPr lang="en-US" sz="1700" i="0" kern="1200" dirty="0"/>
            <a:t>- IDE used to develop this program</a:t>
          </a:r>
          <a:endParaRPr lang="en-US" sz="1700" kern="1200" dirty="0"/>
        </a:p>
        <a:p>
          <a:pPr marL="0" lvl="0" indent="0" algn="l" defTabSz="755650">
            <a:lnSpc>
              <a:spcPct val="100000"/>
            </a:lnSpc>
            <a:spcBef>
              <a:spcPct val="0"/>
            </a:spcBef>
            <a:spcAft>
              <a:spcPct val="35000"/>
            </a:spcAft>
            <a:buNone/>
          </a:pPr>
          <a:r>
            <a:rPr lang="en-US" sz="1700" b="1" i="0" kern="1200" dirty="0" err="1"/>
            <a:t>CotEditor</a:t>
          </a:r>
          <a:r>
            <a:rPr lang="en-US" sz="1700" b="1" i="0" kern="1200" dirty="0"/>
            <a:t>/Notepad++ </a:t>
          </a:r>
          <a:r>
            <a:rPr lang="en-US" sz="1700" i="0" kern="1200" dirty="0"/>
            <a:t>- Text editor for configuring all \*.txt files used in this program	</a:t>
          </a:r>
          <a:endParaRPr lang="en-US" sz="1700" kern="1200" dirty="0"/>
        </a:p>
        <a:p>
          <a:pPr marL="0" lvl="0" indent="0" algn="l" defTabSz="755650">
            <a:lnSpc>
              <a:spcPct val="100000"/>
            </a:lnSpc>
            <a:spcBef>
              <a:spcPct val="0"/>
            </a:spcBef>
            <a:spcAft>
              <a:spcPct val="35000"/>
            </a:spcAft>
            <a:buNone/>
          </a:pPr>
          <a:r>
            <a:rPr lang="en-US" sz="1700" b="1" i="0" kern="1200" dirty="0" err="1"/>
            <a:t>Piskel</a:t>
          </a:r>
          <a:r>
            <a:rPr lang="en-US" sz="1700" i="0" kern="1200" dirty="0"/>
            <a:t>- Pixel art web app used to create sprites</a:t>
          </a:r>
          <a:endParaRPr lang="en-US" sz="1700" kern="1200" dirty="0"/>
        </a:p>
      </dsp:txBody>
      <dsp:txXfrm>
        <a:off x="3660039" y="1813466"/>
        <a:ext cx="3106182" cy="2863635"/>
      </dsp:txXfrm>
    </dsp:sp>
    <dsp:sp modelId="{3610E785-4A9E-4B9E-BF67-52D48A344824}">
      <dsp:nvSpPr>
        <dsp:cNvPr id="0" name=""/>
        <dsp:cNvSpPr/>
      </dsp:nvSpPr>
      <dsp:spPr>
        <a:xfrm>
          <a:off x="8319313" y="0"/>
          <a:ext cx="1087163" cy="1066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502A4-E2C4-446A-98AE-0D753E35323E}">
      <dsp:nvSpPr>
        <dsp:cNvPr id="0" name=""/>
        <dsp:cNvSpPr/>
      </dsp:nvSpPr>
      <dsp:spPr>
        <a:xfrm>
          <a:off x="7309804" y="1264377"/>
          <a:ext cx="3106182" cy="4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Hardware</a:t>
          </a:r>
        </a:p>
      </dsp:txBody>
      <dsp:txXfrm>
        <a:off x="7309804" y="1264377"/>
        <a:ext cx="3106182" cy="457282"/>
      </dsp:txXfrm>
    </dsp:sp>
    <dsp:sp modelId="{C2A67954-5DB8-4658-B918-A0152263C4F7}">
      <dsp:nvSpPr>
        <dsp:cNvPr id="0" name=""/>
        <dsp:cNvSpPr/>
      </dsp:nvSpPr>
      <dsp:spPr>
        <a:xfrm>
          <a:off x="7309804" y="1813466"/>
          <a:ext cx="3106182" cy="2863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dirty="0"/>
            <a:t>Developed</a:t>
          </a:r>
          <a:r>
            <a:rPr lang="en-US" sz="1700" kern="1200" dirty="0"/>
            <a:t> on </a:t>
          </a:r>
          <a:r>
            <a:rPr lang="en-US" sz="1700" kern="1200" dirty="0" err="1"/>
            <a:t>Macbook</a:t>
          </a:r>
          <a:r>
            <a:rPr lang="en-US" sz="1700" kern="1200" dirty="0"/>
            <a:t> Pro</a:t>
          </a:r>
        </a:p>
        <a:p>
          <a:pPr marL="0" lvl="0" indent="0" algn="ctr" defTabSz="755650">
            <a:lnSpc>
              <a:spcPct val="100000"/>
            </a:lnSpc>
            <a:spcBef>
              <a:spcPct val="0"/>
            </a:spcBef>
            <a:spcAft>
              <a:spcPct val="35000"/>
            </a:spcAft>
            <a:buNone/>
          </a:pPr>
          <a:r>
            <a:rPr lang="en-US" sz="1700" i="0" kern="1200" dirty="0"/>
            <a:t>Tested on </a:t>
          </a:r>
          <a:r>
            <a:rPr lang="en-US" sz="1700" i="0" kern="1200" dirty="0" err="1"/>
            <a:t>Macbook</a:t>
          </a:r>
          <a:r>
            <a:rPr lang="en-US" sz="1700" i="0" kern="1200" dirty="0"/>
            <a:t> Pro and Windows PC</a:t>
          </a:r>
          <a:endParaRPr lang="en-US" sz="1700" kern="1200" dirty="0"/>
        </a:p>
      </dsp:txBody>
      <dsp:txXfrm>
        <a:off x="7309804" y="1813466"/>
        <a:ext cx="3106182" cy="2863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5924-55DF-422D-B484-F92DF983DFDD}">
      <dsp:nvSpPr>
        <dsp:cNvPr id="0" name=""/>
        <dsp:cNvSpPr/>
      </dsp:nvSpPr>
      <dsp:spPr>
        <a:xfrm>
          <a:off x="0" y="866767"/>
          <a:ext cx="6093178" cy="1600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96B68-DCA5-4A10-84FC-F7F792367CF4}">
      <dsp:nvSpPr>
        <dsp:cNvPr id="0" name=""/>
        <dsp:cNvSpPr/>
      </dsp:nvSpPr>
      <dsp:spPr>
        <a:xfrm>
          <a:off x="484056" y="1226808"/>
          <a:ext cx="880102" cy="880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917E48-638C-4560-8FDF-6648359C8CB5}">
      <dsp:nvSpPr>
        <dsp:cNvPr id="0" name=""/>
        <dsp:cNvSpPr/>
      </dsp:nvSpPr>
      <dsp:spPr>
        <a:xfrm>
          <a:off x="1848214" y="866767"/>
          <a:ext cx="2741930"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889000">
            <a:lnSpc>
              <a:spcPct val="90000"/>
            </a:lnSpc>
            <a:spcBef>
              <a:spcPct val="0"/>
            </a:spcBef>
            <a:spcAft>
              <a:spcPct val="35000"/>
            </a:spcAft>
            <a:buNone/>
          </a:pPr>
          <a:r>
            <a:rPr lang="en-US" sz="2000" kern="1200" dirty="0"/>
            <a:t>How was playing the game (character movement, menu navigation, etc.)?</a:t>
          </a:r>
        </a:p>
      </dsp:txBody>
      <dsp:txXfrm>
        <a:off x="1848214" y="866767"/>
        <a:ext cx="2741930" cy="1600185"/>
      </dsp:txXfrm>
    </dsp:sp>
    <dsp:sp modelId="{B5CE83DB-A531-4AF0-A14F-B01897B5EB4D}">
      <dsp:nvSpPr>
        <dsp:cNvPr id="0" name=""/>
        <dsp:cNvSpPr/>
      </dsp:nvSpPr>
      <dsp:spPr>
        <a:xfrm>
          <a:off x="4590144" y="866767"/>
          <a:ext cx="1503033"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666750">
            <a:lnSpc>
              <a:spcPct val="90000"/>
            </a:lnSpc>
            <a:spcBef>
              <a:spcPct val="0"/>
            </a:spcBef>
            <a:spcAft>
              <a:spcPct val="35000"/>
            </a:spcAft>
            <a:buNone/>
          </a:pPr>
          <a:r>
            <a:rPr lang="en-US" sz="1500" kern="1200" dirty="0"/>
            <a:t>Very Easy</a:t>
          </a:r>
        </a:p>
      </dsp:txBody>
      <dsp:txXfrm>
        <a:off x="4590144" y="866767"/>
        <a:ext cx="1503033" cy="1600185"/>
      </dsp:txXfrm>
    </dsp:sp>
    <dsp:sp modelId="{7CC179D4-B2AC-4F93-BFC5-768E874AC8EE}">
      <dsp:nvSpPr>
        <dsp:cNvPr id="0" name=""/>
        <dsp:cNvSpPr/>
      </dsp:nvSpPr>
      <dsp:spPr>
        <a:xfrm>
          <a:off x="0" y="2866999"/>
          <a:ext cx="6093178" cy="1600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C17E6-95BF-483D-A7F7-C3C2A580551C}">
      <dsp:nvSpPr>
        <dsp:cNvPr id="0" name=""/>
        <dsp:cNvSpPr/>
      </dsp:nvSpPr>
      <dsp:spPr>
        <a:xfrm>
          <a:off x="484056" y="3227040"/>
          <a:ext cx="880102" cy="880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E2418-833F-4BB4-9199-BF76F7155789}">
      <dsp:nvSpPr>
        <dsp:cNvPr id="0" name=""/>
        <dsp:cNvSpPr/>
      </dsp:nvSpPr>
      <dsp:spPr>
        <a:xfrm>
          <a:off x="1848214" y="2866999"/>
          <a:ext cx="2741930"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889000">
            <a:lnSpc>
              <a:spcPct val="90000"/>
            </a:lnSpc>
            <a:spcBef>
              <a:spcPct val="0"/>
            </a:spcBef>
            <a:spcAft>
              <a:spcPct val="35000"/>
            </a:spcAft>
            <a:buNone/>
          </a:pPr>
          <a:r>
            <a:rPr lang="en-US" sz="2000" kern="1200" dirty="0"/>
            <a:t>How difficult did you find the questions asked?</a:t>
          </a:r>
        </a:p>
      </dsp:txBody>
      <dsp:txXfrm>
        <a:off x="1848214" y="2866999"/>
        <a:ext cx="2741930" cy="1600185"/>
      </dsp:txXfrm>
    </dsp:sp>
    <dsp:sp modelId="{DCAF8B79-9125-49AC-93CC-863088DE3BF8}">
      <dsp:nvSpPr>
        <dsp:cNvPr id="0" name=""/>
        <dsp:cNvSpPr/>
      </dsp:nvSpPr>
      <dsp:spPr>
        <a:xfrm>
          <a:off x="4590144" y="2866999"/>
          <a:ext cx="1503033"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666750">
            <a:lnSpc>
              <a:spcPct val="90000"/>
            </a:lnSpc>
            <a:spcBef>
              <a:spcPct val="0"/>
            </a:spcBef>
            <a:spcAft>
              <a:spcPct val="35000"/>
            </a:spcAft>
            <a:buNone/>
          </a:pPr>
          <a:r>
            <a:rPr lang="en-US" sz="1500" kern="1200" dirty="0"/>
            <a:t>Somewhat Hard</a:t>
          </a:r>
        </a:p>
      </dsp:txBody>
      <dsp:txXfrm>
        <a:off x="4590144" y="2866999"/>
        <a:ext cx="1503033" cy="1600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E23BB-472B-D947-AD78-41C621728366}">
      <dsp:nvSpPr>
        <dsp:cNvPr id="0" name=""/>
        <dsp:cNvSpPr/>
      </dsp:nvSpPr>
      <dsp:spPr>
        <a:xfrm>
          <a:off x="0" y="493829"/>
          <a:ext cx="6134938" cy="4031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D66B3B-6B4B-194B-BC63-15CFE82776C9}">
      <dsp:nvSpPr>
        <dsp:cNvPr id="0" name=""/>
        <dsp:cNvSpPr/>
      </dsp:nvSpPr>
      <dsp:spPr>
        <a:xfrm>
          <a:off x="306746" y="25766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kern="1200" dirty="0"/>
            <a:t>Appearance of the game</a:t>
          </a:r>
        </a:p>
      </dsp:txBody>
      <dsp:txXfrm>
        <a:off x="329803" y="280726"/>
        <a:ext cx="4248342" cy="426206"/>
      </dsp:txXfrm>
    </dsp:sp>
    <dsp:sp modelId="{06B3A939-0966-A94C-AEC7-53E46DBAA1B8}">
      <dsp:nvSpPr>
        <dsp:cNvPr id="0" name=""/>
        <dsp:cNvSpPr/>
      </dsp:nvSpPr>
      <dsp:spPr>
        <a:xfrm>
          <a:off x="0" y="1291838"/>
          <a:ext cx="6134938"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139" tIns="333248" rIns="476139" bIns="113792" numCol="1" spcCol="1270" anchor="t" anchorCtr="0">
          <a:noAutofit/>
        </a:bodyPr>
        <a:lstStyle/>
        <a:p>
          <a:pPr marL="171450" lvl="1" indent="-171450" algn="l" defTabSz="711200">
            <a:lnSpc>
              <a:spcPct val="90000"/>
            </a:lnSpc>
            <a:spcBef>
              <a:spcPct val="0"/>
            </a:spcBef>
            <a:spcAft>
              <a:spcPct val="15000"/>
            </a:spcAft>
            <a:buChar char="•"/>
          </a:pPr>
          <a:r>
            <a:rPr lang="en-US" sz="1600" i="0" kern="1200" dirty="0"/>
            <a:t>Large variety of colors and inclusive skin tones</a:t>
          </a:r>
          <a:endParaRPr lang="en-US" sz="1600" kern="1200" dirty="0"/>
        </a:p>
      </dsp:txBody>
      <dsp:txXfrm>
        <a:off x="0" y="1291838"/>
        <a:ext cx="6134938" cy="693000"/>
      </dsp:txXfrm>
    </dsp:sp>
    <dsp:sp modelId="{1C507ACF-7AC0-784C-BECE-378048B9AB4A}">
      <dsp:nvSpPr>
        <dsp:cNvPr id="0" name=""/>
        <dsp:cNvSpPr/>
      </dsp:nvSpPr>
      <dsp:spPr>
        <a:xfrm>
          <a:off x="306746" y="98342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kern="1200" dirty="0"/>
            <a:t>Character customization </a:t>
          </a:r>
        </a:p>
      </dsp:txBody>
      <dsp:txXfrm>
        <a:off x="329803" y="1006486"/>
        <a:ext cx="4248342" cy="426206"/>
      </dsp:txXfrm>
    </dsp:sp>
    <dsp:sp modelId="{44FE16E9-134D-9B4B-A1F6-8CEE5BD99B09}">
      <dsp:nvSpPr>
        <dsp:cNvPr id="0" name=""/>
        <dsp:cNvSpPr/>
      </dsp:nvSpPr>
      <dsp:spPr>
        <a:xfrm>
          <a:off x="0" y="2235149"/>
          <a:ext cx="6134938" cy="4031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A6CB60-02ED-A84B-A5FC-BDE96F23B745}">
      <dsp:nvSpPr>
        <dsp:cNvPr id="0" name=""/>
        <dsp:cNvSpPr/>
      </dsp:nvSpPr>
      <dsp:spPr>
        <a:xfrm>
          <a:off x="306746" y="199898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dirty="0" err="1"/>
            <a:t>Unlockables</a:t>
          </a:r>
          <a:r>
            <a:rPr lang="en-US" sz="1600" i="0" kern="1200" dirty="0"/>
            <a:t> and Shops</a:t>
          </a:r>
          <a:endParaRPr lang="en-US" sz="1600" kern="1200" dirty="0"/>
        </a:p>
      </dsp:txBody>
      <dsp:txXfrm>
        <a:off x="329803" y="2022046"/>
        <a:ext cx="4248342" cy="426206"/>
      </dsp:txXfrm>
    </dsp:sp>
    <dsp:sp modelId="{940F08D8-5726-614D-9C06-32CD4AC91E6F}">
      <dsp:nvSpPr>
        <dsp:cNvPr id="0" name=""/>
        <dsp:cNvSpPr/>
      </dsp:nvSpPr>
      <dsp:spPr>
        <a:xfrm>
          <a:off x="0" y="2960909"/>
          <a:ext cx="6134938"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139" tIns="333248" rIns="476139" bIns="113792" numCol="1" spcCol="1270" anchor="t" anchorCtr="0">
          <a:noAutofit/>
        </a:bodyPr>
        <a:lstStyle/>
        <a:p>
          <a:pPr marL="171450" lvl="1" indent="-171450" algn="l" defTabSz="711200">
            <a:lnSpc>
              <a:spcPct val="90000"/>
            </a:lnSpc>
            <a:spcBef>
              <a:spcPct val="0"/>
            </a:spcBef>
            <a:spcAft>
              <a:spcPct val="15000"/>
            </a:spcAft>
            <a:buChar char="•"/>
          </a:pPr>
          <a:r>
            <a:rPr lang="en-US" sz="1600" i="0" kern="1200" dirty="0"/>
            <a:t>Normal run, Boss Rush, Maze, and Super Chest hunting</a:t>
          </a:r>
          <a:endParaRPr lang="en-US" sz="1600" kern="1200" dirty="0"/>
        </a:p>
      </dsp:txBody>
      <dsp:txXfrm>
        <a:off x="0" y="2960909"/>
        <a:ext cx="6134938" cy="693000"/>
      </dsp:txXfrm>
    </dsp:sp>
    <dsp:sp modelId="{18920311-8889-AB4A-8150-A674F51BA8BC}">
      <dsp:nvSpPr>
        <dsp:cNvPr id="0" name=""/>
        <dsp:cNvSpPr/>
      </dsp:nvSpPr>
      <dsp:spPr>
        <a:xfrm>
          <a:off x="306746" y="272474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a:t>Different Game Modes</a:t>
          </a:r>
          <a:endParaRPr lang="en-US" sz="1600" kern="1200"/>
        </a:p>
      </dsp:txBody>
      <dsp:txXfrm>
        <a:off x="329803" y="2747806"/>
        <a:ext cx="4248342" cy="426206"/>
      </dsp:txXfrm>
    </dsp:sp>
    <dsp:sp modelId="{F6F25B3C-EA87-C94F-8000-80D5AB67301E}">
      <dsp:nvSpPr>
        <dsp:cNvPr id="0" name=""/>
        <dsp:cNvSpPr/>
      </dsp:nvSpPr>
      <dsp:spPr>
        <a:xfrm>
          <a:off x="0" y="3976469"/>
          <a:ext cx="6134938"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139" tIns="333248" rIns="476139" bIns="113792" numCol="1" spcCol="1270" anchor="t" anchorCtr="0">
          <a:noAutofit/>
        </a:bodyPr>
        <a:lstStyle/>
        <a:p>
          <a:pPr marL="171450" lvl="1" indent="-171450" algn="l" defTabSz="711200">
            <a:lnSpc>
              <a:spcPct val="90000"/>
            </a:lnSpc>
            <a:spcBef>
              <a:spcPct val="0"/>
            </a:spcBef>
            <a:spcAft>
              <a:spcPct val="15000"/>
            </a:spcAft>
            <a:buChar char="•"/>
          </a:pPr>
          <a:r>
            <a:rPr lang="en-US" sz="1600" i="0" kern="1200" dirty="0"/>
            <a:t> Helpful and easy to pull up </a:t>
          </a:r>
          <a:endParaRPr lang="en-US" sz="1600" kern="1200" dirty="0"/>
        </a:p>
      </dsp:txBody>
      <dsp:txXfrm>
        <a:off x="0" y="3976469"/>
        <a:ext cx="6134938" cy="693000"/>
      </dsp:txXfrm>
    </dsp:sp>
    <dsp:sp modelId="{5D51A21C-47FF-6F4F-B344-AB0C33CDCA42}">
      <dsp:nvSpPr>
        <dsp:cNvPr id="0" name=""/>
        <dsp:cNvSpPr/>
      </dsp:nvSpPr>
      <dsp:spPr>
        <a:xfrm>
          <a:off x="306746" y="374030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dirty="0"/>
            <a:t>Map function</a:t>
          </a:r>
          <a:endParaRPr lang="en-US" sz="1600" kern="1200" dirty="0"/>
        </a:p>
      </dsp:txBody>
      <dsp:txXfrm>
        <a:off x="329803" y="3763366"/>
        <a:ext cx="4248342" cy="426206"/>
      </dsp:txXfrm>
    </dsp:sp>
    <dsp:sp modelId="{4D884C05-ACD0-6B44-B4A2-31B67D3C65CD}">
      <dsp:nvSpPr>
        <dsp:cNvPr id="0" name=""/>
        <dsp:cNvSpPr/>
      </dsp:nvSpPr>
      <dsp:spPr>
        <a:xfrm>
          <a:off x="0" y="4992029"/>
          <a:ext cx="6134938" cy="4031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5A4D96-688D-7B42-84ED-6C7B0DE27967}">
      <dsp:nvSpPr>
        <dsp:cNvPr id="0" name=""/>
        <dsp:cNvSpPr/>
      </dsp:nvSpPr>
      <dsp:spPr>
        <a:xfrm>
          <a:off x="306746" y="475586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dirty="0"/>
            <a:t>Winning coins for answering questions </a:t>
          </a:r>
          <a:endParaRPr lang="en-US" sz="1600" kern="1200" dirty="0"/>
        </a:p>
      </dsp:txBody>
      <dsp:txXfrm>
        <a:off x="329803" y="4778926"/>
        <a:ext cx="4248342"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D3E18-C284-5B4F-B47F-3E4A39D3EFB6}">
      <dsp:nvSpPr>
        <dsp:cNvPr id="0" name=""/>
        <dsp:cNvSpPr/>
      </dsp:nvSpPr>
      <dsp:spPr>
        <a:xfrm>
          <a:off x="0" y="87239"/>
          <a:ext cx="9905999" cy="7979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Requiring scratch paper to do some of the problems</a:t>
          </a:r>
        </a:p>
      </dsp:txBody>
      <dsp:txXfrm>
        <a:off x="38952" y="126191"/>
        <a:ext cx="9828095" cy="720036"/>
      </dsp:txXfrm>
    </dsp:sp>
    <dsp:sp modelId="{0A50D8CE-257C-CC46-BE01-9C10B5D97D6C}">
      <dsp:nvSpPr>
        <dsp:cNvPr id="0" name=""/>
        <dsp:cNvSpPr/>
      </dsp:nvSpPr>
      <dsp:spPr>
        <a:xfrm>
          <a:off x="0" y="885179"/>
          <a:ext cx="9905999" cy="128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Some problems took too long to solve </a:t>
          </a:r>
        </a:p>
        <a:p>
          <a:pPr marL="228600" lvl="1" indent="-228600" algn="l" defTabSz="1066800">
            <a:lnSpc>
              <a:spcPct val="90000"/>
            </a:lnSpc>
            <a:spcBef>
              <a:spcPct val="0"/>
            </a:spcBef>
            <a:spcAft>
              <a:spcPct val="20000"/>
            </a:spcAft>
            <a:buChar char="•"/>
          </a:pPr>
          <a:r>
            <a:rPr lang="en-US" sz="2400" kern="1200" dirty="0"/>
            <a:t>In hindsight, educational consultant felt that the game would work better with more mental math or “strictly numbers” problem.</a:t>
          </a:r>
        </a:p>
      </dsp:txBody>
      <dsp:txXfrm>
        <a:off x="0" y="885179"/>
        <a:ext cx="9905999" cy="1283400"/>
      </dsp:txXfrm>
    </dsp:sp>
    <dsp:sp modelId="{9D0465A7-D642-3F42-91D9-F379AA16DB14}">
      <dsp:nvSpPr>
        <dsp:cNvPr id="0" name=""/>
        <dsp:cNvSpPr/>
      </dsp:nvSpPr>
      <dsp:spPr>
        <a:xfrm>
          <a:off x="0" y="2168579"/>
          <a:ext cx="9905999" cy="7979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Playing with WASD keys</a:t>
          </a:r>
        </a:p>
      </dsp:txBody>
      <dsp:txXfrm>
        <a:off x="38952" y="2207531"/>
        <a:ext cx="9828095" cy="720036"/>
      </dsp:txXfrm>
    </dsp:sp>
    <dsp:sp modelId="{CF8A4848-D9FC-A94E-9F28-018BCC590487}">
      <dsp:nvSpPr>
        <dsp:cNvPr id="0" name=""/>
        <dsp:cNvSpPr/>
      </dsp:nvSpPr>
      <dsp:spPr>
        <a:xfrm>
          <a:off x="0" y="2966518"/>
          <a:ext cx="990599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Was new for students used to playing games with arrow keys</a:t>
          </a:r>
        </a:p>
      </dsp:txBody>
      <dsp:txXfrm>
        <a:off x="0" y="2966518"/>
        <a:ext cx="9905999" cy="513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DD55E-A47A-354D-A606-090654CAC3CF}">
      <dsp:nvSpPr>
        <dsp:cNvPr id="0" name=""/>
        <dsp:cNvSpPr/>
      </dsp:nvSpPr>
      <dsp:spPr>
        <a:xfrm>
          <a:off x="0" y="503994"/>
          <a:ext cx="6039554" cy="13891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8737" tIns="374904" rIns="4687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Equipping a weapon helps you do more damage</a:t>
          </a:r>
        </a:p>
        <a:p>
          <a:pPr marL="171450" lvl="1" indent="-171450" algn="l" defTabSz="800100">
            <a:lnSpc>
              <a:spcPct val="90000"/>
            </a:lnSpc>
            <a:spcBef>
              <a:spcPct val="0"/>
            </a:spcBef>
            <a:spcAft>
              <a:spcPct val="15000"/>
            </a:spcAft>
            <a:buChar char="•"/>
          </a:pPr>
          <a:r>
            <a:rPr lang="en-US" sz="1800" kern="1200" dirty="0" err="1"/>
            <a:t>Unlockables</a:t>
          </a:r>
          <a:r>
            <a:rPr lang="en-US" sz="1800" kern="1200" dirty="0"/>
            <a:t> (outfits) also have a stat boost (movement speed, strength, health)</a:t>
          </a:r>
        </a:p>
      </dsp:txBody>
      <dsp:txXfrm>
        <a:off x="0" y="503994"/>
        <a:ext cx="6039554" cy="1389149"/>
      </dsp:txXfrm>
    </dsp:sp>
    <dsp:sp modelId="{734BD0FC-E507-B247-8086-5872A0784C1F}">
      <dsp:nvSpPr>
        <dsp:cNvPr id="0" name=""/>
        <dsp:cNvSpPr/>
      </dsp:nvSpPr>
      <dsp:spPr>
        <a:xfrm>
          <a:off x="301977" y="238314"/>
          <a:ext cx="4227688"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797" tIns="0" rIns="159797" bIns="0" numCol="1" spcCol="1270" anchor="ctr" anchorCtr="0">
          <a:noAutofit/>
        </a:bodyPr>
        <a:lstStyle/>
        <a:p>
          <a:pPr marL="0" lvl="0" indent="0" algn="l" defTabSz="800100">
            <a:lnSpc>
              <a:spcPct val="90000"/>
            </a:lnSpc>
            <a:spcBef>
              <a:spcPct val="0"/>
            </a:spcBef>
            <a:spcAft>
              <a:spcPct val="35000"/>
            </a:spcAft>
            <a:buNone/>
          </a:pPr>
          <a:r>
            <a:rPr lang="en-US" sz="1800" kern="1200" dirty="0"/>
            <a:t>Student Suggestions:	</a:t>
          </a:r>
        </a:p>
      </dsp:txBody>
      <dsp:txXfrm>
        <a:off x="327916" y="264253"/>
        <a:ext cx="4175810" cy="479482"/>
      </dsp:txXfrm>
    </dsp:sp>
    <dsp:sp modelId="{7A4023F5-079B-BC49-9B31-6BF443AAD155}">
      <dsp:nvSpPr>
        <dsp:cNvPr id="0" name=""/>
        <dsp:cNvSpPr/>
      </dsp:nvSpPr>
      <dsp:spPr>
        <a:xfrm>
          <a:off x="0" y="2256024"/>
          <a:ext cx="6039554" cy="2608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8737" tIns="374904" rIns="4687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More mental math and rote questions (maybe basic times tables and division facts to practice)</a:t>
          </a:r>
        </a:p>
        <a:p>
          <a:pPr marL="171450" lvl="1" indent="-171450" algn="l" defTabSz="800100">
            <a:lnSpc>
              <a:spcPct val="90000"/>
            </a:lnSpc>
            <a:spcBef>
              <a:spcPct val="0"/>
            </a:spcBef>
            <a:spcAft>
              <a:spcPct val="15000"/>
            </a:spcAft>
            <a:buChar char="•"/>
          </a:pPr>
          <a:r>
            <a:rPr lang="en-US" sz="1800" kern="1200" dirty="0"/>
            <a:t>If switching to these types of questions, maybe timed questions (to promote automaticity with facts)</a:t>
          </a:r>
        </a:p>
        <a:p>
          <a:pPr marL="171450" lvl="1" indent="-171450" algn="l" defTabSz="800100">
            <a:lnSpc>
              <a:spcPct val="90000"/>
            </a:lnSpc>
            <a:spcBef>
              <a:spcPct val="0"/>
            </a:spcBef>
            <a:spcAft>
              <a:spcPct val="15000"/>
            </a:spcAft>
            <a:buChar char="•"/>
          </a:pPr>
          <a:r>
            <a:rPr lang="en-US" sz="1800" kern="1200" dirty="0"/>
            <a:t>Progress bars for Boss Rush and Super Chests</a:t>
          </a:r>
        </a:p>
        <a:p>
          <a:pPr marL="171450" lvl="1" indent="-171450" algn="l" defTabSz="800100">
            <a:lnSpc>
              <a:spcPct val="90000"/>
            </a:lnSpc>
            <a:spcBef>
              <a:spcPct val="0"/>
            </a:spcBef>
            <a:spcAft>
              <a:spcPct val="15000"/>
            </a:spcAft>
            <a:buChar char="•"/>
          </a:pPr>
          <a:r>
            <a:rPr lang="en-US" sz="1800" kern="1200" dirty="0"/>
            <a:t>Encouraging messages for correct answers</a:t>
          </a:r>
        </a:p>
      </dsp:txBody>
      <dsp:txXfrm>
        <a:off x="0" y="2256024"/>
        <a:ext cx="6039554" cy="2608200"/>
      </dsp:txXfrm>
    </dsp:sp>
    <dsp:sp modelId="{EA5C5F9E-7A92-C343-AA59-9B2E2A1EF9FD}">
      <dsp:nvSpPr>
        <dsp:cNvPr id="0" name=""/>
        <dsp:cNvSpPr/>
      </dsp:nvSpPr>
      <dsp:spPr>
        <a:xfrm>
          <a:off x="301977" y="1990344"/>
          <a:ext cx="4227688"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797" tIns="0" rIns="159797" bIns="0" numCol="1" spcCol="1270" anchor="ctr" anchorCtr="0">
          <a:noAutofit/>
        </a:bodyPr>
        <a:lstStyle/>
        <a:p>
          <a:pPr marL="0" lvl="0" indent="0" algn="l" defTabSz="800100">
            <a:lnSpc>
              <a:spcPct val="90000"/>
            </a:lnSpc>
            <a:spcBef>
              <a:spcPct val="0"/>
            </a:spcBef>
            <a:spcAft>
              <a:spcPct val="35000"/>
            </a:spcAft>
            <a:buNone/>
          </a:pPr>
          <a:r>
            <a:rPr lang="en-US" sz="1800" kern="1200"/>
            <a:t>Teacher Suggestions:</a:t>
          </a:r>
        </a:p>
      </dsp:txBody>
      <dsp:txXfrm>
        <a:off x="327916" y="2016283"/>
        <a:ext cx="4175810" cy="47948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11B63-4B0B-9E4A-BBB0-D2D22A519B57}"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15B75-BA70-4248-AD44-1C1EF2AAF215}" type="slidenum">
              <a:rPr lang="en-US" smtClean="0"/>
              <a:t>‹#›</a:t>
            </a:fld>
            <a:endParaRPr lang="en-US"/>
          </a:p>
        </p:txBody>
      </p:sp>
    </p:spTree>
    <p:extLst>
      <p:ext uri="{BB962C8B-B14F-4D97-AF65-F5344CB8AC3E}">
        <p14:creationId xmlns:p14="http://schemas.microsoft.com/office/powerpoint/2010/main" val="101605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Realms of Mastery is an adventure style game that is primarily intended for use by 3rd and 4th grade students and will be based on the South Carolina Academic Standards. The student will get to choose their character and fighting style (math or ELA based) and will travel the realm, while answering a variety of questions to defeat monsters, collect some treasure, and gather achievements. This game will also feature a boss rush mode that will allow students to practice questions geared towards a specific standard that they might be struggling with.</a:t>
            </a:r>
          </a:p>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2</a:t>
            </a:fld>
            <a:endParaRPr lang="en-US"/>
          </a:p>
        </p:txBody>
      </p:sp>
    </p:spTree>
    <p:extLst>
      <p:ext uri="{BB962C8B-B14F-4D97-AF65-F5344CB8AC3E}">
        <p14:creationId xmlns:p14="http://schemas.microsoft.com/office/powerpoint/2010/main" val="3842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effectLst/>
              </a:rPr>
              <a:t>While teachers strive to educate their students in the classroom, they face challenges with keeping students engaged and actively learning. Elementary-aged children have a very limited attention span and often get bored or distracted during lessons. Thus, there is a need to develop innovative and creative solutions to engage and entertain students, while also cultivating their learning and understanding of the material. I propose an adventure style game that will provide students with a stimulating environment in which to reinforce the skills that they are taught in their lessons. This game will be aimed towards 3rd and 4th grade students and will be based on the South Carolina Academic Standards. By basing this game on the standards, it will not be taking away from time spent learning, but rather can be used as a tool to help fill the gaps and keep students engaged with the material. With the vast expansion of technology, it is important to find ways to integrate these advancements with education and use them to facilitate learning rather than hinder it.</a:t>
            </a:r>
          </a:p>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3</a:t>
            </a:fld>
            <a:endParaRPr lang="en-US"/>
          </a:p>
        </p:txBody>
      </p:sp>
    </p:spTree>
    <p:extLst>
      <p:ext uri="{BB962C8B-B14F-4D97-AF65-F5344CB8AC3E}">
        <p14:creationId xmlns:p14="http://schemas.microsoft.com/office/powerpoint/2010/main" val="114587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4</a:t>
            </a:fld>
            <a:endParaRPr lang="en-US"/>
          </a:p>
        </p:txBody>
      </p:sp>
    </p:spTree>
    <p:extLst>
      <p:ext uri="{BB962C8B-B14F-4D97-AF65-F5344CB8AC3E}">
        <p14:creationId xmlns:p14="http://schemas.microsoft.com/office/powerpoint/2010/main" val="412436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6</a:t>
            </a:fld>
            <a:endParaRPr lang="en-US"/>
          </a:p>
        </p:txBody>
      </p:sp>
    </p:spTree>
    <p:extLst>
      <p:ext uri="{BB962C8B-B14F-4D97-AF65-F5344CB8AC3E}">
        <p14:creationId xmlns:p14="http://schemas.microsoft.com/office/powerpoint/2010/main" val="237405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14</a:t>
            </a:fld>
            <a:endParaRPr lang="en-US"/>
          </a:p>
        </p:txBody>
      </p:sp>
    </p:spTree>
    <p:extLst>
      <p:ext uri="{BB962C8B-B14F-4D97-AF65-F5344CB8AC3E}">
        <p14:creationId xmlns:p14="http://schemas.microsoft.com/office/powerpoint/2010/main" val="299403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82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663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272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0679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9051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5201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7317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4650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407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0307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4/16/24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00357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4/16/24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38599423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5" r:id="rId6"/>
    <p:sldLayoutId id="2147483780" r:id="rId7"/>
    <p:sldLayoutId id="2147483781" r:id="rId8"/>
    <p:sldLayoutId id="2147483782" r:id="rId9"/>
    <p:sldLayoutId id="2147483784" r:id="rId10"/>
    <p:sldLayoutId id="214748378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3" name="Straight Connector 4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69A9B9-2A9B-A3D9-7B11-4F0AB903B856}"/>
              </a:ext>
            </a:extLst>
          </p:cNvPr>
          <p:cNvPicPr>
            <a:picLocks noChangeAspect="1"/>
          </p:cNvPicPr>
          <p:nvPr/>
        </p:nvPicPr>
        <p:blipFill rotWithShape="1">
          <a:blip r:embed="rId2"/>
          <a:srcRect l="461" r="8424" b="2"/>
          <a:stretch/>
        </p:blipFill>
        <p:spPr>
          <a:xfrm>
            <a:off x="866911" y="10"/>
            <a:ext cx="10458178" cy="6857990"/>
          </a:xfrm>
          <a:custGeom>
            <a:avLst/>
            <a:gdLst/>
            <a:ahLst/>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p:spPr>
      </p:pic>
      <p:sp>
        <p:nvSpPr>
          <p:cNvPr id="2" name="Title 1">
            <a:extLst>
              <a:ext uri="{FF2B5EF4-FFF2-40B4-BE49-F238E27FC236}">
                <a16:creationId xmlns:a16="http://schemas.microsoft.com/office/drawing/2014/main" id="{5C6CAF35-99FB-3375-37ED-B488D6DEC824}"/>
              </a:ext>
            </a:extLst>
          </p:cNvPr>
          <p:cNvSpPr>
            <a:spLocks noGrp="1"/>
          </p:cNvSpPr>
          <p:nvPr>
            <p:ph type="ctrTitle"/>
          </p:nvPr>
        </p:nvSpPr>
        <p:spPr>
          <a:xfrm>
            <a:off x="1143000" y="1203678"/>
            <a:ext cx="3876793" cy="1799581"/>
          </a:xfrm>
        </p:spPr>
        <p:txBody>
          <a:bodyPr vert="horz" lIns="91440" tIns="45720" rIns="91440" bIns="45720" rtlCol="0" anchor="t">
            <a:normAutofit/>
          </a:bodyPr>
          <a:lstStyle/>
          <a:p>
            <a:r>
              <a:rPr lang="en-US" sz="4000" kern="1200">
                <a:solidFill>
                  <a:schemeClr val="tx1"/>
                </a:solidFill>
                <a:latin typeface="+mj-lt"/>
                <a:ea typeface="+mj-ea"/>
                <a:cs typeface="+mj-cs"/>
              </a:rPr>
              <a:t>Realms of Mastery</a:t>
            </a:r>
          </a:p>
        </p:txBody>
      </p:sp>
      <p:sp>
        <p:nvSpPr>
          <p:cNvPr id="47" name="Freeform: Shape 46">
            <a:extLst>
              <a:ext uri="{FF2B5EF4-FFF2-40B4-BE49-F238E27FC236}">
                <a16:creationId xmlns:a16="http://schemas.microsoft.com/office/drawing/2014/main" id="{046353B2-C54A-470C-8F7B-7471894E2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06675" y="0"/>
            <a:ext cx="6885325" cy="6858000"/>
          </a:xfrm>
          <a:custGeom>
            <a:avLst/>
            <a:gdLst>
              <a:gd name="connsiteX0" fmla="*/ 0 w 6885325"/>
              <a:gd name="connsiteY0" fmla="*/ 0 h 6858000"/>
              <a:gd name="connsiteX1" fmla="*/ 6885325 w 6885325"/>
              <a:gd name="connsiteY1" fmla="*/ 0 h 6858000"/>
              <a:gd name="connsiteX2" fmla="*/ 6885323 w 6885325"/>
              <a:gd name="connsiteY2" fmla="*/ 2 h 6858000"/>
              <a:gd name="connsiteX3" fmla="*/ 6885322 w 6885325"/>
              <a:gd name="connsiteY3" fmla="*/ 4 h 6858000"/>
              <a:gd name="connsiteX4" fmla="*/ 874733 w 6885325"/>
              <a:gd name="connsiteY4" fmla="*/ 6858000 h 6858000"/>
              <a:gd name="connsiteX5" fmla="*/ 0 w 688532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5325" h="6858000">
                <a:moveTo>
                  <a:pt x="0" y="0"/>
                </a:moveTo>
                <a:lnTo>
                  <a:pt x="6885325" y="0"/>
                </a:lnTo>
                <a:lnTo>
                  <a:pt x="6885323" y="2"/>
                </a:lnTo>
                <a:cubicBezTo>
                  <a:pt x="6885323" y="3"/>
                  <a:pt x="6885322" y="3"/>
                  <a:pt x="6885322" y="4"/>
                </a:cubicBezTo>
                <a:lnTo>
                  <a:pt x="874733"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6EDB3D-2EDA-2F3A-8217-85504D890130}"/>
              </a:ext>
            </a:extLst>
          </p:cNvPr>
          <p:cNvSpPr>
            <a:spLocks noGrp="1"/>
          </p:cNvSpPr>
          <p:nvPr>
            <p:ph type="subTitle" idx="1"/>
          </p:nvPr>
        </p:nvSpPr>
        <p:spPr>
          <a:xfrm>
            <a:off x="7964128" y="3429001"/>
            <a:ext cx="3727887" cy="2743198"/>
          </a:xfrm>
        </p:spPr>
        <p:txBody>
          <a:bodyPr vert="horz" lIns="91440" tIns="45720" rIns="91440" bIns="45720" rtlCol="0" anchor="b">
            <a:normAutofit/>
          </a:bodyPr>
          <a:lstStyle/>
          <a:p>
            <a:pPr algn="r">
              <a:lnSpc>
                <a:spcPct val="110000"/>
              </a:lnSpc>
            </a:pPr>
            <a:r>
              <a:rPr lang="en-US" dirty="0"/>
              <a:t>Alena Durel</a:t>
            </a:r>
          </a:p>
          <a:p>
            <a:pPr algn="r">
              <a:lnSpc>
                <a:spcPct val="110000"/>
              </a:lnSpc>
            </a:pPr>
            <a:r>
              <a:rPr lang="en-US" dirty="0"/>
              <a:t>04/17/2024</a:t>
            </a:r>
          </a:p>
          <a:p>
            <a:pPr algn="r">
              <a:lnSpc>
                <a:spcPct val="110000"/>
              </a:lnSpc>
            </a:pPr>
            <a:r>
              <a:rPr lang="en-US" dirty="0"/>
              <a:t>Majors: Computer Science and Cybersecurity</a:t>
            </a:r>
            <a:br>
              <a:rPr lang="en-US" dirty="0"/>
            </a:br>
            <a:r>
              <a:rPr lang="en-US" dirty="0"/>
              <a:t>Bachelor of Science</a:t>
            </a:r>
          </a:p>
          <a:p>
            <a:pPr algn="r">
              <a:lnSpc>
                <a:spcPct val="110000"/>
              </a:lnSpc>
            </a:pPr>
            <a:r>
              <a:rPr lang="en-US" dirty="0"/>
              <a:t>Advisor: Professor Julie Henderson</a:t>
            </a:r>
          </a:p>
        </p:txBody>
      </p:sp>
    </p:spTree>
    <p:extLst>
      <p:ext uri="{BB962C8B-B14F-4D97-AF65-F5344CB8AC3E}">
        <p14:creationId xmlns:p14="http://schemas.microsoft.com/office/powerpoint/2010/main" val="405207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61E3-26F8-0C84-93E4-A4D0C41E9FAB}"/>
              </a:ext>
            </a:extLst>
          </p:cNvPr>
          <p:cNvSpPr>
            <a:spLocks noGrp="1"/>
          </p:cNvSpPr>
          <p:nvPr>
            <p:ph type="title"/>
          </p:nvPr>
        </p:nvSpPr>
        <p:spPr/>
        <p:txBody>
          <a:bodyPr/>
          <a:lstStyle/>
          <a:p>
            <a:r>
              <a:rPr lang="en-US" dirty="0"/>
              <a:t>Test Results - Dislikes</a:t>
            </a:r>
          </a:p>
        </p:txBody>
      </p:sp>
      <p:graphicFrame>
        <p:nvGraphicFramePr>
          <p:cNvPr id="7" name="Content Placeholder 2">
            <a:extLst>
              <a:ext uri="{FF2B5EF4-FFF2-40B4-BE49-F238E27FC236}">
                <a16:creationId xmlns:a16="http://schemas.microsoft.com/office/drawing/2014/main" id="{9DDE9EEE-90B7-C673-E08E-A35749A3F285}"/>
              </a:ext>
            </a:extLst>
          </p:cNvPr>
          <p:cNvGraphicFramePr>
            <a:graphicFrameLocks noGrp="1"/>
          </p:cNvGraphicFramePr>
          <p:nvPr>
            <p:ph idx="1"/>
            <p:extLst>
              <p:ext uri="{D42A27DB-BD31-4B8C-83A1-F6EECF244321}">
                <p14:modId xmlns:p14="http://schemas.microsoft.com/office/powerpoint/2010/main" val="3981141"/>
              </p:ext>
            </p:extLst>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88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861E3-26F8-0C84-93E4-A4D0C41E9FAB}"/>
              </a:ext>
            </a:extLst>
          </p:cNvPr>
          <p:cNvSpPr>
            <a:spLocks noGrp="1"/>
          </p:cNvSpPr>
          <p:nvPr>
            <p:ph type="title"/>
          </p:nvPr>
        </p:nvSpPr>
        <p:spPr>
          <a:xfrm>
            <a:off x="1233837" y="2742859"/>
            <a:ext cx="3894413" cy="2514828"/>
          </a:xfrm>
        </p:spPr>
        <p:txBody>
          <a:bodyPr anchor="t">
            <a:normAutofit/>
          </a:bodyPr>
          <a:lstStyle/>
          <a:p>
            <a:r>
              <a:rPr lang="en-US" dirty="0"/>
              <a:t>Test Results - Suggestions</a:t>
            </a:r>
          </a:p>
        </p:txBody>
      </p:sp>
      <p:cxnSp>
        <p:nvCxnSpPr>
          <p:cNvPr id="14" name="Straight Connector 1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7BF80F5-1C9B-8234-42C4-0EB3C0D4F85E}"/>
              </a:ext>
            </a:extLst>
          </p:cNvPr>
          <p:cNvGraphicFramePr>
            <a:graphicFrameLocks noGrp="1"/>
          </p:cNvGraphicFramePr>
          <p:nvPr>
            <p:ph idx="1"/>
            <p:extLst>
              <p:ext uri="{D42A27DB-BD31-4B8C-83A1-F6EECF244321}">
                <p14:modId xmlns:p14="http://schemas.microsoft.com/office/powerpoint/2010/main" val="3286334111"/>
              </p:ext>
            </p:extLst>
          </p:nvPr>
        </p:nvGraphicFramePr>
        <p:xfrm>
          <a:off x="5317067" y="835391"/>
          <a:ext cx="6039555" cy="5102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33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7093-969C-7996-3614-92F6C6C5990E}"/>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711C9BC0-BF25-21A0-D881-6A7E2D64FCA9}"/>
              </a:ext>
            </a:extLst>
          </p:cNvPr>
          <p:cNvSpPr>
            <a:spLocks noGrp="1"/>
          </p:cNvSpPr>
          <p:nvPr>
            <p:ph idx="1"/>
          </p:nvPr>
        </p:nvSpPr>
        <p:spPr/>
        <p:txBody>
          <a:bodyPr/>
          <a:lstStyle/>
          <a:p>
            <a:r>
              <a:rPr lang="en-US" dirty="0"/>
              <a:t>Expanded knowledge base in Java and GUI development</a:t>
            </a:r>
          </a:p>
          <a:p>
            <a:r>
              <a:rPr lang="en-US" dirty="0"/>
              <a:t>Learned how to use a Java Profiler to locate and correct performance issues</a:t>
            </a:r>
          </a:p>
          <a:p>
            <a:r>
              <a:rPr lang="en-US" dirty="0"/>
              <a:t>Testing was not able to be done with an entire classroom</a:t>
            </a:r>
          </a:p>
          <a:p>
            <a:r>
              <a:rPr lang="en-US" dirty="0"/>
              <a:t>Time management with a full-time internship</a:t>
            </a:r>
          </a:p>
        </p:txBody>
      </p:sp>
    </p:spTree>
    <p:extLst>
      <p:ext uri="{BB962C8B-B14F-4D97-AF65-F5344CB8AC3E}">
        <p14:creationId xmlns:p14="http://schemas.microsoft.com/office/powerpoint/2010/main" val="26397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58D9-A3AA-633E-AB9A-0CD3BAF24A85}"/>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9008E3B6-153E-B1EC-BC65-AB8D264424D3}"/>
              </a:ext>
            </a:extLst>
          </p:cNvPr>
          <p:cNvSpPr>
            <a:spLocks noGrp="1"/>
          </p:cNvSpPr>
          <p:nvPr>
            <p:ph sz="half" idx="1"/>
          </p:nvPr>
        </p:nvSpPr>
        <p:spPr/>
        <p:txBody>
          <a:bodyPr>
            <a:normAutofit fontScale="85000" lnSpcReduction="10000"/>
          </a:bodyPr>
          <a:lstStyle/>
          <a:p>
            <a:pPr defTabSz="429768">
              <a:spcAft>
                <a:spcPts val="600"/>
              </a:spcAft>
            </a:pPr>
            <a:r>
              <a:rPr lang="en-US" sz="2000" kern="1200" dirty="0">
                <a:solidFill>
                  <a:schemeClr val="tx1"/>
                </a:solidFill>
                <a:latin typeface="+mn-lt"/>
                <a:ea typeface="+mn-ea"/>
                <a:cs typeface="+mn-cs"/>
              </a:rPr>
              <a:t>Add option to set key bindings.</a:t>
            </a:r>
          </a:p>
          <a:p>
            <a:pPr defTabSz="429768">
              <a:spcAft>
                <a:spcPts val="600"/>
              </a:spcAft>
            </a:pPr>
            <a:r>
              <a:rPr lang="en-US" sz="2000" kern="1200" dirty="0">
                <a:solidFill>
                  <a:schemeClr val="tx1"/>
                </a:solidFill>
                <a:latin typeface="+mn-lt"/>
                <a:ea typeface="+mn-ea"/>
                <a:cs typeface="+mn-cs"/>
              </a:rPr>
              <a:t>Add different stats enhancements for weapons and outfits.</a:t>
            </a:r>
          </a:p>
          <a:p>
            <a:pPr defTabSz="429768">
              <a:spcAft>
                <a:spcPts val="600"/>
              </a:spcAft>
            </a:pPr>
            <a:r>
              <a:rPr lang="en-US" sz="2000" kern="1200" dirty="0">
                <a:solidFill>
                  <a:schemeClr val="tx1"/>
                </a:solidFill>
                <a:latin typeface="+mn-lt"/>
                <a:ea typeface="+mn-ea"/>
                <a:cs typeface="+mn-cs"/>
              </a:rPr>
              <a:t>Adjust Math Questions for a more mental math focus.</a:t>
            </a:r>
          </a:p>
          <a:p>
            <a:pPr defTabSz="429768">
              <a:spcAft>
                <a:spcPts val="600"/>
              </a:spcAft>
            </a:pPr>
            <a:r>
              <a:rPr lang="en-US" sz="2000" kern="1200" dirty="0">
                <a:solidFill>
                  <a:schemeClr val="tx1"/>
                </a:solidFill>
                <a:latin typeface="+mn-lt"/>
                <a:ea typeface="+mn-ea"/>
                <a:cs typeface="+mn-cs"/>
              </a:rPr>
              <a:t>Add visual progress bar for Boss Rush Mode.</a:t>
            </a:r>
          </a:p>
          <a:p>
            <a:pPr defTabSz="429768">
              <a:spcAft>
                <a:spcPts val="600"/>
              </a:spcAft>
            </a:pPr>
            <a:r>
              <a:rPr lang="en-US" sz="2000" kern="1200" dirty="0">
                <a:solidFill>
                  <a:schemeClr val="tx1"/>
                </a:solidFill>
                <a:latin typeface="+mn-lt"/>
                <a:ea typeface="+mn-ea"/>
                <a:cs typeface="+mn-cs"/>
              </a:rPr>
              <a:t>Add messages for correct answers to show progress and reward.</a:t>
            </a:r>
          </a:p>
          <a:p>
            <a:pPr>
              <a:spcAft>
                <a:spcPts val="600"/>
              </a:spcAft>
            </a:pPr>
            <a:endParaRPr lang="en-US" dirty="0"/>
          </a:p>
          <a:p>
            <a:endParaRPr lang="en-US" dirty="0"/>
          </a:p>
        </p:txBody>
      </p:sp>
      <p:sp>
        <p:nvSpPr>
          <p:cNvPr id="4" name="Content Placeholder 3">
            <a:extLst>
              <a:ext uri="{FF2B5EF4-FFF2-40B4-BE49-F238E27FC236}">
                <a16:creationId xmlns:a16="http://schemas.microsoft.com/office/drawing/2014/main" id="{0EBCD2FB-E72B-67E2-F14D-C768BBF3F0C7}"/>
              </a:ext>
            </a:extLst>
          </p:cNvPr>
          <p:cNvSpPr>
            <a:spLocks noGrp="1"/>
          </p:cNvSpPr>
          <p:nvPr>
            <p:ph sz="half" idx="2"/>
          </p:nvPr>
        </p:nvSpPr>
        <p:spPr/>
        <p:txBody>
          <a:bodyPr>
            <a:normAutofit fontScale="85000" lnSpcReduction="10000"/>
          </a:bodyPr>
          <a:lstStyle/>
          <a:p>
            <a:pPr defTabSz="429768">
              <a:lnSpc>
                <a:spcPct val="90000"/>
              </a:lnSpc>
              <a:spcAft>
                <a:spcPts val="600"/>
              </a:spcAft>
            </a:pPr>
            <a:r>
              <a:rPr lang="en-US" dirty="0"/>
              <a:t>Support for </a:t>
            </a:r>
            <a:r>
              <a:rPr lang="en-US" dirty="0" err="1"/>
              <a:t>ChromeOS</a:t>
            </a:r>
            <a:endParaRPr lang="en-US" sz="2000" kern="1200" dirty="0">
              <a:solidFill>
                <a:schemeClr val="tx1"/>
              </a:solidFill>
              <a:latin typeface="+mn-lt"/>
              <a:ea typeface="+mn-ea"/>
              <a:cs typeface="+mn-cs"/>
            </a:endParaRPr>
          </a:p>
          <a:p>
            <a:pPr defTabSz="429768">
              <a:lnSpc>
                <a:spcPct val="90000"/>
              </a:lnSpc>
              <a:spcAft>
                <a:spcPts val="600"/>
              </a:spcAft>
            </a:pPr>
            <a:r>
              <a:rPr lang="en-US" sz="2000" b="1" kern="1200" dirty="0">
                <a:solidFill>
                  <a:schemeClr val="tx1"/>
                </a:solidFill>
                <a:latin typeface="+mn-lt"/>
                <a:ea typeface="+mn-ea"/>
                <a:cs typeface="+mn-cs"/>
              </a:rPr>
              <a:t>Auto-save</a:t>
            </a:r>
            <a:r>
              <a:rPr lang="en-US" sz="2000" kern="1200" dirty="0">
                <a:solidFill>
                  <a:schemeClr val="tx1"/>
                </a:solidFill>
                <a:latin typeface="+mn-lt"/>
                <a:ea typeface="+mn-ea"/>
                <a:cs typeface="+mn-cs"/>
              </a:rPr>
              <a:t>: Support for auto-saving the game.</a:t>
            </a:r>
          </a:p>
          <a:p>
            <a:pPr defTabSz="429768">
              <a:lnSpc>
                <a:spcPct val="90000"/>
              </a:lnSpc>
              <a:spcAft>
                <a:spcPts val="600"/>
              </a:spcAft>
            </a:pPr>
            <a:r>
              <a:rPr lang="en-US" sz="2000" b="1" kern="1200" dirty="0">
                <a:solidFill>
                  <a:schemeClr val="tx1"/>
                </a:solidFill>
                <a:latin typeface="+mn-lt"/>
                <a:ea typeface="+mn-ea"/>
                <a:cs typeface="+mn-cs"/>
              </a:rPr>
              <a:t>Fighting Style Selection</a:t>
            </a:r>
            <a:r>
              <a:rPr lang="en-US" sz="2000" kern="1200" dirty="0">
                <a:solidFill>
                  <a:schemeClr val="tx1"/>
                </a:solidFill>
                <a:latin typeface="+mn-lt"/>
                <a:ea typeface="+mn-ea"/>
                <a:cs typeface="+mn-cs"/>
              </a:rPr>
              <a:t>: The player will be able to select between an ELA or Math-based fighting style.</a:t>
            </a:r>
          </a:p>
          <a:p>
            <a:pPr defTabSz="429768">
              <a:lnSpc>
                <a:spcPct val="90000"/>
              </a:lnSpc>
              <a:spcAft>
                <a:spcPts val="600"/>
              </a:spcAft>
            </a:pPr>
            <a:r>
              <a:rPr lang="en-US" sz="2000" b="1" kern="1200" dirty="0">
                <a:solidFill>
                  <a:schemeClr val="tx1"/>
                </a:solidFill>
                <a:latin typeface="+mn-lt"/>
                <a:ea typeface="+mn-ea"/>
                <a:cs typeface="+mn-cs"/>
              </a:rPr>
              <a:t>ELA Questions</a:t>
            </a:r>
            <a:r>
              <a:rPr lang="en-US" sz="2000" kern="1200" dirty="0">
                <a:solidFill>
                  <a:schemeClr val="tx1"/>
                </a:solidFill>
                <a:latin typeface="+mn-lt"/>
                <a:ea typeface="+mn-ea"/>
                <a:cs typeface="+mn-cs"/>
              </a:rPr>
              <a:t>: Support for ELA questions to appear in the game.</a:t>
            </a:r>
          </a:p>
          <a:p>
            <a:pPr defTabSz="429768">
              <a:lnSpc>
                <a:spcPct val="90000"/>
              </a:lnSpc>
              <a:spcAft>
                <a:spcPts val="600"/>
              </a:spcAft>
            </a:pPr>
            <a:r>
              <a:rPr lang="en-US" sz="2000" b="1" kern="1200" dirty="0">
                <a:solidFill>
                  <a:schemeClr val="tx1"/>
                </a:solidFill>
                <a:latin typeface="+mn-lt"/>
                <a:ea typeface="+mn-ea"/>
                <a:cs typeface="+mn-cs"/>
              </a:rPr>
              <a:t>Personalized Boss Rush</a:t>
            </a:r>
            <a:r>
              <a:rPr lang="en-US" sz="2000" kern="1200" dirty="0">
                <a:solidFill>
                  <a:schemeClr val="tx1"/>
                </a:solidFill>
                <a:latin typeface="+mn-lt"/>
                <a:ea typeface="+mn-ea"/>
                <a:cs typeface="+mn-cs"/>
              </a:rPr>
              <a:t>: Support for Boss Rush feature to be personalized with custom questions provided by teachers.</a:t>
            </a:r>
            <a:endParaRPr lang="en-US" sz="2000" dirty="0"/>
          </a:p>
          <a:p>
            <a:endParaRPr lang="en-US" dirty="0"/>
          </a:p>
        </p:txBody>
      </p:sp>
      <p:sp>
        <p:nvSpPr>
          <p:cNvPr id="5" name="TextBox 4">
            <a:extLst>
              <a:ext uri="{FF2B5EF4-FFF2-40B4-BE49-F238E27FC236}">
                <a16:creationId xmlns:a16="http://schemas.microsoft.com/office/drawing/2014/main" id="{9BED51F4-52F9-A943-53BC-FB2F4A339BD9}"/>
              </a:ext>
            </a:extLst>
          </p:cNvPr>
          <p:cNvSpPr txBox="1"/>
          <p:nvPr/>
        </p:nvSpPr>
        <p:spPr>
          <a:xfrm>
            <a:off x="1143000" y="1970169"/>
            <a:ext cx="3057697" cy="369332"/>
          </a:xfrm>
          <a:prstGeom prst="rect">
            <a:avLst/>
          </a:prstGeom>
          <a:noFill/>
        </p:spPr>
        <p:txBody>
          <a:bodyPr wrap="none" rtlCol="0">
            <a:spAutoFit/>
          </a:bodyPr>
          <a:lstStyle/>
          <a:p>
            <a:r>
              <a:rPr lang="en-US" b="1" i="1" dirty="0">
                <a:latin typeface="+mj-lt"/>
              </a:rPr>
              <a:t>Based on Suggestions</a:t>
            </a:r>
          </a:p>
        </p:txBody>
      </p:sp>
      <p:sp>
        <p:nvSpPr>
          <p:cNvPr id="7" name="TextBox 6">
            <a:extLst>
              <a:ext uri="{FF2B5EF4-FFF2-40B4-BE49-F238E27FC236}">
                <a16:creationId xmlns:a16="http://schemas.microsoft.com/office/drawing/2014/main" id="{93B93AE7-591F-5804-8194-0182CE031B46}"/>
              </a:ext>
            </a:extLst>
          </p:cNvPr>
          <p:cNvSpPr txBox="1"/>
          <p:nvPr/>
        </p:nvSpPr>
        <p:spPr>
          <a:xfrm>
            <a:off x="6250020" y="1970169"/>
            <a:ext cx="3678123" cy="369332"/>
          </a:xfrm>
          <a:prstGeom prst="rect">
            <a:avLst/>
          </a:prstGeom>
          <a:noFill/>
        </p:spPr>
        <p:txBody>
          <a:bodyPr wrap="none" rtlCol="0">
            <a:spAutoFit/>
          </a:bodyPr>
          <a:lstStyle/>
          <a:p>
            <a:r>
              <a:rPr lang="en-US" b="1" i="1" dirty="0"/>
              <a:t>Developer Enhancements </a:t>
            </a:r>
          </a:p>
        </p:txBody>
      </p:sp>
    </p:spTree>
    <p:extLst>
      <p:ext uri="{BB962C8B-B14F-4D97-AF65-F5344CB8AC3E}">
        <p14:creationId xmlns:p14="http://schemas.microsoft.com/office/powerpoint/2010/main" val="117778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5" name="Straight Connector 34">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6E900-3FFD-AFF5-730D-039049E4C70D}"/>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t>Questions?</a:t>
            </a:r>
          </a:p>
        </p:txBody>
      </p:sp>
      <p:sp>
        <p:nvSpPr>
          <p:cNvPr id="37" name="Freeform: Shape 2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8" name="Straight Connector 37">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117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EFC1DD-3187-3564-2EAE-220852BCCC29}"/>
              </a:ext>
            </a:extLst>
          </p:cNvPr>
          <p:cNvSpPr>
            <a:spLocks noGrp="1"/>
          </p:cNvSpPr>
          <p:nvPr>
            <p:ph type="title"/>
          </p:nvPr>
        </p:nvSpPr>
        <p:spPr>
          <a:xfrm>
            <a:off x="1756756" y="906189"/>
            <a:ext cx="8689571" cy="1001886"/>
          </a:xfrm>
        </p:spPr>
        <p:txBody>
          <a:bodyPr anchor="b">
            <a:normAutofit/>
          </a:bodyPr>
          <a:lstStyle/>
          <a:p>
            <a:pPr algn="ctr"/>
            <a:r>
              <a:rPr lang="en-US" dirty="0"/>
              <a:t>Project Description</a:t>
            </a:r>
          </a:p>
        </p:txBody>
      </p:sp>
      <p:sp>
        <p:nvSpPr>
          <p:cNvPr id="12"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8ED015-B608-5037-7BCD-2FAFF0D1B015}"/>
              </a:ext>
            </a:extLst>
          </p:cNvPr>
          <p:cNvSpPr>
            <a:spLocks noGrp="1"/>
          </p:cNvSpPr>
          <p:nvPr>
            <p:ph idx="1"/>
          </p:nvPr>
        </p:nvSpPr>
        <p:spPr>
          <a:xfrm>
            <a:off x="2417715" y="2177940"/>
            <a:ext cx="7358051" cy="3662246"/>
          </a:xfrm>
        </p:spPr>
        <p:txBody>
          <a:bodyPr anchor="ctr">
            <a:normAutofit/>
          </a:bodyPr>
          <a:lstStyle/>
          <a:p>
            <a:pPr algn="just"/>
            <a:r>
              <a:rPr lang="en-US" sz="2400" dirty="0"/>
              <a:t>Adventure-style game with Dungeons</a:t>
            </a:r>
          </a:p>
          <a:p>
            <a:pPr algn="just"/>
            <a:r>
              <a:rPr lang="en-US" sz="2400" dirty="0"/>
              <a:t>Math Questions with ELA Questions as a future enhancement</a:t>
            </a:r>
          </a:p>
          <a:p>
            <a:pPr algn="just"/>
            <a:r>
              <a:rPr lang="en-US" sz="2400" dirty="0"/>
              <a:t>Based on South Carolina Academic Standards</a:t>
            </a:r>
          </a:p>
          <a:p>
            <a:pPr algn="just"/>
            <a:r>
              <a:rPr lang="en-US" sz="2400" dirty="0"/>
              <a:t>Audience: 3</a:t>
            </a:r>
            <a:r>
              <a:rPr lang="en-US" sz="2400" baseline="30000" dirty="0"/>
              <a:t>rd</a:t>
            </a:r>
            <a:r>
              <a:rPr lang="en-US" sz="2400" dirty="0"/>
              <a:t> and 4</a:t>
            </a:r>
            <a:r>
              <a:rPr lang="en-US" sz="2400" baseline="30000" dirty="0"/>
              <a:t>th</a:t>
            </a:r>
            <a:r>
              <a:rPr lang="en-US" sz="2400" dirty="0"/>
              <a:t> Grade Students</a:t>
            </a:r>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5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B140A-3080-D9B5-8008-D78FB7FCF34D}"/>
              </a:ext>
            </a:extLst>
          </p:cNvPr>
          <p:cNvSpPr>
            <a:spLocks noGrp="1"/>
          </p:cNvSpPr>
          <p:nvPr>
            <p:ph type="title"/>
          </p:nvPr>
        </p:nvSpPr>
        <p:spPr>
          <a:xfrm>
            <a:off x="1143000" y="872937"/>
            <a:ext cx="8862060" cy="1360898"/>
          </a:xfrm>
        </p:spPr>
        <p:txBody>
          <a:bodyPr>
            <a:normAutofit/>
          </a:bodyPr>
          <a:lstStyle/>
          <a:p>
            <a:r>
              <a:rPr lang="en-US" dirty="0"/>
              <a:t>Statement of Purpose</a:t>
            </a:r>
          </a:p>
        </p:txBody>
      </p:sp>
      <p:sp>
        <p:nvSpPr>
          <p:cNvPr id="3" name="Content Placeholder 2">
            <a:extLst>
              <a:ext uri="{FF2B5EF4-FFF2-40B4-BE49-F238E27FC236}">
                <a16:creationId xmlns:a16="http://schemas.microsoft.com/office/drawing/2014/main" id="{C4342F5F-0249-DB71-1262-2788CC9E5879}"/>
              </a:ext>
            </a:extLst>
          </p:cNvPr>
          <p:cNvSpPr>
            <a:spLocks noGrp="1"/>
          </p:cNvSpPr>
          <p:nvPr>
            <p:ph idx="1"/>
          </p:nvPr>
        </p:nvSpPr>
        <p:spPr>
          <a:xfrm>
            <a:off x="1143000" y="2145984"/>
            <a:ext cx="7679725" cy="3839079"/>
          </a:xfrm>
        </p:spPr>
        <p:txBody>
          <a:bodyPr>
            <a:normAutofit/>
          </a:bodyPr>
          <a:lstStyle/>
          <a:p>
            <a:pPr>
              <a:lnSpc>
                <a:spcPct val="110000"/>
              </a:lnSpc>
            </a:pPr>
            <a:r>
              <a:rPr lang="en-US" sz="2400" b="0" dirty="0">
                <a:effectLst/>
              </a:rPr>
              <a:t>Elementary-aged children have a very limited attention span and often get bored or distracted during lessons. </a:t>
            </a:r>
          </a:p>
          <a:p>
            <a:pPr>
              <a:lnSpc>
                <a:spcPct val="110000"/>
              </a:lnSpc>
            </a:pPr>
            <a:r>
              <a:rPr lang="en-US" sz="2400" dirty="0"/>
              <a:t>There is a n</a:t>
            </a:r>
            <a:r>
              <a:rPr lang="en-US" sz="2400" b="0" dirty="0">
                <a:effectLst/>
              </a:rPr>
              <a:t>eed to develop innovative and creative solutions to engage and entertain students, while also cultivating their learning and understanding of the material.</a:t>
            </a:r>
          </a:p>
        </p:txBody>
      </p:sp>
      <p:cxnSp>
        <p:nvCxnSpPr>
          <p:cNvPr id="43" name="Straight Connector 42">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18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BBA1E-77C2-E6FE-9A16-B47EB874D04E}"/>
              </a:ext>
            </a:extLst>
          </p:cNvPr>
          <p:cNvSpPr>
            <a:spLocks noGrp="1"/>
          </p:cNvSpPr>
          <p:nvPr>
            <p:ph type="title"/>
          </p:nvPr>
        </p:nvSpPr>
        <p:spPr>
          <a:xfrm>
            <a:off x="1751214" y="65362"/>
            <a:ext cx="8689571" cy="1001886"/>
          </a:xfrm>
        </p:spPr>
        <p:txBody>
          <a:bodyPr anchor="b">
            <a:normAutofit/>
          </a:bodyPr>
          <a:lstStyle/>
          <a:p>
            <a:pPr algn="ctr"/>
            <a:r>
              <a:rPr lang="en-US" dirty="0"/>
              <a:t>Languages, Software, and Hardware</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9CF522-916D-94C7-904A-42A40B9DB438}"/>
              </a:ext>
            </a:extLst>
          </p:cNvPr>
          <p:cNvGraphicFramePr>
            <a:graphicFrameLocks noGrp="1"/>
          </p:cNvGraphicFramePr>
          <p:nvPr>
            <p:ph idx="1"/>
            <p:extLst>
              <p:ext uri="{D42A27DB-BD31-4B8C-83A1-F6EECF244321}">
                <p14:modId xmlns:p14="http://schemas.microsoft.com/office/powerpoint/2010/main" val="3747261368"/>
              </p:ext>
            </p:extLst>
          </p:nvPr>
        </p:nvGraphicFramePr>
        <p:xfrm>
          <a:off x="1061545" y="1418899"/>
          <a:ext cx="10426262" cy="4677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437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01BF472D-922F-4673-A4FE-0FC2B18B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3D90E2-28C6-1085-A568-6AA72A4D326A}"/>
              </a:ext>
            </a:extLst>
          </p:cNvPr>
          <p:cNvSpPr>
            <a:spLocks noGrp="1"/>
          </p:cNvSpPr>
          <p:nvPr>
            <p:ph type="title"/>
          </p:nvPr>
        </p:nvSpPr>
        <p:spPr>
          <a:xfrm>
            <a:off x="1188357" y="668110"/>
            <a:ext cx="6996041" cy="2710970"/>
          </a:xfrm>
        </p:spPr>
        <p:txBody>
          <a:bodyPr vert="horz" lIns="91440" tIns="45720" rIns="91440" bIns="45720" rtlCol="0" anchor="t">
            <a:normAutofit/>
          </a:bodyPr>
          <a:lstStyle/>
          <a:p>
            <a:r>
              <a:rPr lang="en-US" sz="6000" cap="all" spc="300" dirty="0"/>
              <a:t>Requirements</a:t>
            </a:r>
          </a:p>
        </p:txBody>
      </p:sp>
      <p:pic>
        <p:nvPicPr>
          <p:cNvPr id="9" name="Picture 8" descr="A screenshot of a computer&#10;&#10;Description automatically generated">
            <a:extLst>
              <a:ext uri="{FF2B5EF4-FFF2-40B4-BE49-F238E27FC236}">
                <a16:creationId xmlns:a16="http://schemas.microsoft.com/office/drawing/2014/main" id="{10F3224A-3057-DB25-193D-60B4FC55C9C7}"/>
              </a:ext>
            </a:extLst>
          </p:cNvPr>
          <p:cNvPicPr>
            <a:picLocks noChangeAspect="1"/>
          </p:cNvPicPr>
          <p:nvPr/>
        </p:nvPicPr>
        <p:blipFill>
          <a:blip r:embed="rId2"/>
          <a:stretch>
            <a:fillRect/>
          </a:stretch>
        </p:blipFill>
        <p:spPr>
          <a:xfrm>
            <a:off x="518499" y="4176530"/>
            <a:ext cx="5577501" cy="2481988"/>
          </a:xfrm>
          <a:prstGeom prst="rect">
            <a:avLst/>
          </a:prstGeom>
        </p:spPr>
      </p:pic>
      <p:pic>
        <p:nvPicPr>
          <p:cNvPr id="7" name="Content Placeholder 6" descr="A white text with black text&#10;&#10;Description automatically generated">
            <a:extLst>
              <a:ext uri="{FF2B5EF4-FFF2-40B4-BE49-F238E27FC236}">
                <a16:creationId xmlns:a16="http://schemas.microsoft.com/office/drawing/2014/main" id="{7BFA5356-02FA-5460-9892-993BB131FAFC}"/>
              </a:ext>
            </a:extLst>
          </p:cNvPr>
          <p:cNvPicPr>
            <a:picLocks noGrp="1" noChangeAspect="1"/>
          </p:cNvPicPr>
          <p:nvPr>
            <p:ph idx="1"/>
          </p:nvPr>
        </p:nvPicPr>
        <p:blipFill>
          <a:blip r:embed="rId3"/>
          <a:stretch>
            <a:fillRect/>
          </a:stretch>
        </p:blipFill>
        <p:spPr>
          <a:xfrm>
            <a:off x="518499" y="2108586"/>
            <a:ext cx="5577501" cy="1868462"/>
          </a:xfrm>
          <a:prstGeom prst="rect">
            <a:avLst/>
          </a:prstGeom>
        </p:spPr>
      </p:pic>
      <p:pic>
        <p:nvPicPr>
          <p:cNvPr id="5" name="Picture 4" descr="A screenshot of a white text&#10;&#10;Description automatically generated">
            <a:extLst>
              <a:ext uri="{FF2B5EF4-FFF2-40B4-BE49-F238E27FC236}">
                <a16:creationId xmlns:a16="http://schemas.microsoft.com/office/drawing/2014/main" id="{88EDC991-042F-BF34-6FB2-24055E4F8C97}"/>
              </a:ext>
            </a:extLst>
          </p:cNvPr>
          <p:cNvPicPr>
            <a:picLocks noChangeAspect="1"/>
          </p:cNvPicPr>
          <p:nvPr/>
        </p:nvPicPr>
        <p:blipFill>
          <a:blip r:embed="rId4"/>
          <a:stretch>
            <a:fillRect/>
          </a:stretch>
        </p:blipFill>
        <p:spPr>
          <a:xfrm>
            <a:off x="6354027" y="2935536"/>
            <a:ext cx="5705718" cy="2481988"/>
          </a:xfrm>
          <a:prstGeom prst="rect">
            <a:avLst/>
          </a:prstGeom>
        </p:spPr>
      </p:pic>
    </p:spTree>
    <p:extLst>
      <p:ext uri="{BB962C8B-B14F-4D97-AF65-F5344CB8AC3E}">
        <p14:creationId xmlns:p14="http://schemas.microsoft.com/office/powerpoint/2010/main" val="279735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2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een screen with white text&#10;&#10;Description automatically generated">
            <a:extLst>
              <a:ext uri="{FF2B5EF4-FFF2-40B4-BE49-F238E27FC236}">
                <a16:creationId xmlns:a16="http://schemas.microsoft.com/office/drawing/2014/main" id="{79DAABBE-E4A0-18F8-C1D1-6AE65CB8A3B4}"/>
              </a:ext>
            </a:extLst>
          </p:cNvPr>
          <p:cNvPicPr>
            <a:picLocks noChangeAspect="1"/>
          </p:cNvPicPr>
          <p:nvPr/>
        </p:nvPicPr>
        <p:blipFill rotWithShape="1">
          <a:blip r:embed="rId3">
            <a:alphaModFix amt="40000"/>
          </a:blip>
          <a:srcRect t="24359" b="5108"/>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A video game screen with a brick wall and a person in a mask&#10;&#10;Description automatically generated">
            <a:extLst>
              <a:ext uri="{FF2B5EF4-FFF2-40B4-BE49-F238E27FC236}">
                <a16:creationId xmlns:a16="http://schemas.microsoft.com/office/drawing/2014/main" id="{664AD894-26F3-9802-5F4F-88BA7991ABC3}"/>
              </a:ext>
            </a:extLst>
          </p:cNvPr>
          <p:cNvPicPr>
            <a:picLocks noChangeAspect="1"/>
          </p:cNvPicPr>
          <p:nvPr/>
        </p:nvPicPr>
        <p:blipFill rotWithShape="1">
          <a:blip r:embed="rId4">
            <a:alphaModFix amt="40000"/>
          </a:blip>
          <a:srcRect l="14620" r="1614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7" name="Picture 6" descr="A screenshot of a video game&#10;&#10;Description automatically generated">
            <a:extLst>
              <a:ext uri="{FF2B5EF4-FFF2-40B4-BE49-F238E27FC236}">
                <a16:creationId xmlns:a16="http://schemas.microsoft.com/office/drawing/2014/main" id="{D1ED2B4F-B26D-D94E-CEA5-9BDB24286E40}"/>
              </a:ext>
            </a:extLst>
          </p:cNvPr>
          <p:cNvPicPr>
            <a:picLocks noChangeAspect="1"/>
          </p:cNvPicPr>
          <p:nvPr/>
        </p:nvPicPr>
        <p:blipFill rotWithShape="1">
          <a:blip r:embed="rId5">
            <a:alphaModFix amt="40000"/>
          </a:blip>
          <a:srcRect r="29884" b="-2"/>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2" name="Title 1">
            <a:extLst>
              <a:ext uri="{FF2B5EF4-FFF2-40B4-BE49-F238E27FC236}">
                <a16:creationId xmlns:a16="http://schemas.microsoft.com/office/drawing/2014/main" id="{55CEAAD9-24D3-F31B-2277-D630445D1F76}"/>
              </a:ext>
            </a:extLst>
          </p:cNvPr>
          <p:cNvSpPr>
            <a:spLocks noGrp="1"/>
          </p:cNvSpPr>
          <p:nvPr>
            <p:ph type="title"/>
          </p:nvPr>
        </p:nvSpPr>
        <p:spPr>
          <a:xfrm>
            <a:off x="1160890" y="1061686"/>
            <a:ext cx="9850010" cy="3793336"/>
          </a:xfrm>
        </p:spPr>
        <p:txBody>
          <a:bodyPr vert="horz" lIns="91440" tIns="45720" rIns="91440" bIns="45720" rtlCol="0" anchor="ctr">
            <a:normAutofit/>
          </a:bodyPr>
          <a:lstStyle/>
          <a:p>
            <a:pPr algn="ctr"/>
            <a:r>
              <a:rPr lang="en-US" sz="6600" cap="all" spc="300" dirty="0">
                <a:solidFill>
                  <a:srgbClr val="FFFFFF"/>
                </a:solidFill>
              </a:rPr>
              <a:t>Project DEMO</a:t>
            </a:r>
          </a:p>
        </p:txBody>
      </p:sp>
      <p:cxnSp>
        <p:nvCxnSpPr>
          <p:cNvPr id="33" name="Straight Connector 3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2509C-FD9C-8866-6DFF-2BFFA7785B23}"/>
              </a:ext>
            </a:extLst>
          </p:cNvPr>
          <p:cNvSpPr>
            <a:spLocks noGrp="1"/>
          </p:cNvSpPr>
          <p:nvPr>
            <p:ph type="title"/>
          </p:nvPr>
        </p:nvSpPr>
        <p:spPr>
          <a:xfrm>
            <a:off x="1143000" y="872937"/>
            <a:ext cx="8862060" cy="1360898"/>
          </a:xfrm>
        </p:spPr>
        <p:txBody>
          <a:bodyPr>
            <a:normAutofit/>
          </a:bodyPr>
          <a:lstStyle/>
          <a:p>
            <a:r>
              <a:rPr lang="en-US"/>
              <a:t>Testing</a:t>
            </a:r>
            <a:endParaRPr lang="en-US" dirty="0"/>
          </a:p>
        </p:txBody>
      </p:sp>
      <p:sp>
        <p:nvSpPr>
          <p:cNvPr id="33" name="Content Placeholder 2">
            <a:extLst>
              <a:ext uri="{FF2B5EF4-FFF2-40B4-BE49-F238E27FC236}">
                <a16:creationId xmlns:a16="http://schemas.microsoft.com/office/drawing/2014/main" id="{0505F623-951E-098F-B66C-C88F2A282B0E}"/>
              </a:ext>
            </a:extLst>
          </p:cNvPr>
          <p:cNvSpPr>
            <a:spLocks noGrp="1"/>
          </p:cNvSpPr>
          <p:nvPr>
            <p:ph idx="1"/>
          </p:nvPr>
        </p:nvSpPr>
        <p:spPr>
          <a:xfrm>
            <a:off x="1143000" y="2646626"/>
            <a:ext cx="7160741" cy="3524486"/>
          </a:xfrm>
        </p:spPr>
        <p:txBody>
          <a:bodyPr>
            <a:normAutofit/>
          </a:bodyPr>
          <a:lstStyle/>
          <a:p>
            <a:r>
              <a:rPr lang="en-US" dirty="0"/>
              <a:t>Developer completed testing according to test plan</a:t>
            </a:r>
          </a:p>
          <a:p>
            <a:r>
              <a:rPr lang="en-US" dirty="0"/>
              <a:t>Outside tester tested input validation and test cases to attempt to break the game</a:t>
            </a:r>
          </a:p>
          <a:p>
            <a:r>
              <a:rPr lang="en-US" dirty="0"/>
              <a:t>Educational Consultant tested with four 4</a:t>
            </a:r>
            <a:r>
              <a:rPr lang="en-US" baseline="30000" dirty="0"/>
              <a:t>th</a:t>
            </a:r>
            <a:r>
              <a:rPr lang="en-US" dirty="0"/>
              <a:t> grade students</a:t>
            </a:r>
          </a:p>
          <a:p>
            <a:pPr marL="514350" lvl="1" indent="-285750">
              <a:buFont typeface="Arial" panose="020B0604020202020204" pitchFamily="34" charset="0"/>
              <a:buChar char="•"/>
            </a:pPr>
            <a:r>
              <a:rPr lang="en-US" i="0" dirty="0"/>
              <a:t>2 high achievers, 1 average achiever, and 1 low achiever</a:t>
            </a:r>
          </a:p>
          <a:p>
            <a:endParaRPr lang="en-US" dirty="0"/>
          </a:p>
        </p:txBody>
      </p:sp>
      <p:cxnSp>
        <p:nvCxnSpPr>
          <p:cNvPr id="34" name="Straight Connector 33">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3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D4064-2076-E904-0DF3-A304721A9477}"/>
              </a:ext>
            </a:extLst>
          </p:cNvPr>
          <p:cNvSpPr>
            <a:spLocks noGrp="1"/>
          </p:cNvSpPr>
          <p:nvPr>
            <p:ph type="title"/>
          </p:nvPr>
        </p:nvSpPr>
        <p:spPr>
          <a:xfrm>
            <a:off x="1143000" y="1181100"/>
            <a:ext cx="3894413" cy="2514828"/>
          </a:xfrm>
        </p:spPr>
        <p:txBody>
          <a:bodyPr vert="horz" lIns="91440" tIns="45720" rIns="91440" bIns="45720" rtlCol="0" anchor="t">
            <a:normAutofit/>
          </a:bodyPr>
          <a:lstStyle/>
          <a:p>
            <a:r>
              <a:rPr lang="en-US" kern="1200">
                <a:latin typeface="+mj-lt"/>
                <a:ea typeface="+mj-ea"/>
                <a:cs typeface="+mj-cs"/>
              </a:rPr>
              <a:t>Test Results</a:t>
            </a:r>
          </a:p>
        </p:txBody>
      </p:sp>
      <p:cxnSp>
        <p:nvCxnSpPr>
          <p:cNvPr id="23" name="Straight Connector 2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extBox 7">
            <a:extLst>
              <a:ext uri="{FF2B5EF4-FFF2-40B4-BE49-F238E27FC236}">
                <a16:creationId xmlns:a16="http://schemas.microsoft.com/office/drawing/2014/main" id="{DAAB3B6C-2F3E-3887-8292-56526211300D}"/>
              </a:ext>
            </a:extLst>
          </p:cNvPr>
          <p:cNvGraphicFramePr/>
          <p:nvPr>
            <p:extLst>
              <p:ext uri="{D42A27DB-BD31-4B8C-83A1-F6EECF244321}">
                <p14:modId xmlns:p14="http://schemas.microsoft.com/office/powerpoint/2010/main" val="3802920293"/>
              </p:ext>
            </p:extLst>
          </p:nvPr>
        </p:nvGraphicFramePr>
        <p:xfrm>
          <a:off x="4901297" y="674525"/>
          <a:ext cx="6093178" cy="533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4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861E3-26F8-0C84-93E4-A4D0C41E9FAB}"/>
              </a:ext>
            </a:extLst>
          </p:cNvPr>
          <p:cNvSpPr>
            <a:spLocks noGrp="1"/>
          </p:cNvSpPr>
          <p:nvPr>
            <p:ph type="title"/>
          </p:nvPr>
        </p:nvSpPr>
        <p:spPr>
          <a:xfrm>
            <a:off x="1214966" y="2681840"/>
            <a:ext cx="3961563" cy="2555507"/>
          </a:xfrm>
        </p:spPr>
        <p:txBody>
          <a:bodyPr anchor="t">
            <a:normAutofit/>
          </a:bodyPr>
          <a:lstStyle/>
          <a:p>
            <a:r>
              <a:rPr lang="en-US" dirty="0"/>
              <a:t>Test Results – </a:t>
            </a:r>
            <a:br>
              <a:rPr lang="en-US" dirty="0"/>
            </a:br>
            <a:r>
              <a:rPr lang="en-US" dirty="0"/>
              <a:t>Likes</a:t>
            </a:r>
          </a:p>
        </p:txBody>
      </p:sp>
      <p:cxnSp>
        <p:nvCxnSpPr>
          <p:cNvPr id="24" name="Straight Connector 2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CEE7E623-4555-3CF4-CB6C-08FC20139189}"/>
              </a:ext>
            </a:extLst>
          </p:cNvPr>
          <p:cNvGraphicFramePr>
            <a:graphicFrameLocks noGrp="1"/>
          </p:cNvGraphicFramePr>
          <p:nvPr>
            <p:ph idx="1"/>
            <p:extLst>
              <p:ext uri="{D42A27DB-BD31-4B8C-83A1-F6EECF244321}">
                <p14:modId xmlns:p14="http://schemas.microsoft.com/office/powerpoint/2010/main" val="581752691"/>
              </p:ext>
            </p:extLst>
          </p:nvPr>
        </p:nvGraphicFramePr>
        <p:xfrm>
          <a:off x="5176529" y="519290"/>
          <a:ext cx="6134938" cy="5652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75270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{E5186ADF-6E75-5B44-B509-57AB352CD875}tf10001072</Template>
  <TotalTime>2048</TotalTime>
  <Words>879</Words>
  <Application>Microsoft Macintosh PowerPoint</Application>
  <PresentationFormat>Widescreen</PresentationFormat>
  <Paragraphs>87</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Walbaum Display</vt:lpstr>
      <vt:lpstr>RegattaVTI</vt:lpstr>
      <vt:lpstr>Realms of Mastery</vt:lpstr>
      <vt:lpstr>Project Description</vt:lpstr>
      <vt:lpstr>Statement of Purpose</vt:lpstr>
      <vt:lpstr>Languages, Software, and Hardware</vt:lpstr>
      <vt:lpstr>Requirements</vt:lpstr>
      <vt:lpstr>Project DEMO</vt:lpstr>
      <vt:lpstr>Testing</vt:lpstr>
      <vt:lpstr>Test Results</vt:lpstr>
      <vt:lpstr>Test Results –  Likes</vt:lpstr>
      <vt:lpstr>Test Results - Dislikes</vt:lpstr>
      <vt:lpstr>Test Results - Suggestions</vt:lpstr>
      <vt:lpstr>Challenges Overcome</vt:lpstr>
      <vt:lpstr>Future Enhancements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Realms of Mastery</dc:title>
  <dc:creator>Alena N. Durel</dc:creator>
  <cp:lastModifiedBy>Alena N. Durel</cp:lastModifiedBy>
  <cp:revision>17</cp:revision>
  <dcterms:created xsi:type="dcterms:W3CDTF">2024-04-10T21:34:49Z</dcterms:created>
  <dcterms:modified xsi:type="dcterms:W3CDTF">2024-04-17T03:08:29Z</dcterms:modified>
</cp:coreProperties>
</file>