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B84A-F820-48C5-A084-68F210174AFC}" type="datetimeFigureOut">
              <a:rPr lang="uk-UA" smtClean="0"/>
              <a:pPr/>
              <a:t>21.09.2020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B55-2519-4728-9987-7496E17468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B84A-F820-48C5-A084-68F210174AFC}" type="datetimeFigureOut">
              <a:rPr lang="uk-UA" smtClean="0"/>
              <a:pPr/>
              <a:t>21.09.2020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B55-2519-4728-9987-7496E17468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B84A-F820-48C5-A084-68F210174AFC}" type="datetimeFigureOut">
              <a:rPr lang="uk-UA" smtClean="0"/>
              <a:pPr/>
              <a:t>21.09.2020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B55-2519-4728-9987-7496E17468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B84A-F820-48C5-A084-68F210174AFC}" type="datetimeFigureOut">
              <a:rPr lang="uk-UA" smtClean="0"/>
              <a:pPr/>
              <a:t>21.09.2020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B55-2519-4728-9987-7496E17468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B84A-F820-48C5-A084-68F210174AFC}" type="datetimeFigureOut">
              <a:rPr lang="uk-UA" smtClean="0"/>
              <a:pPr/>
              <a:t>21.09.2020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B55-2519-4728-9987-7496E17468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B84A-F820-48C5-A084-68F210174AFC}" type="datetimeFigureOut">
              <a:rPr lang="uk-UA" smtClean="0"/>
              <a:pPr/>
              <a:t>21.09.2020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B55-2519-4728-9987-7496E17468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B84A-F820-48C5-A084-68F210174AFC}" type="datetimeFigureOut">
              <a:rPr lang="uk-UA" smtClean="0"/>
              <a:pPr/>
              <a:t>21.09.2020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B55-2519-4728-9987-7496E17468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B84A-F820-48C5-A084-68F210174AFC}" type="datetimeFigureOut">
              <a:rPr lang="uk-UA" smtClean="0"/>
              <a:pPr/>
              <a:t>21.09.2020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B55-2519-4728-9987-7496E17468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B84A-F820-48C5-A084-68F210174AFC}" type="datetimeFigureOut">
              <a:rPr lang="uk-UA" smtClean="0"/>
              <a:pPr/>
              <a:t>21.09.2020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B55-2519-4728-9987-7496E17468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B84A-F820-48C5-A084-68F210174AFC}" type="datetimeFigureOut">
              <a:rPr lang="uk-UA" smtClean="0"/>
              <a:pPr/>
              <a:t>21.09.2020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B55-2519-4728-9987-7496E17468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B84A-F820-48C5-A084-68F210174AFC}" type="datetimeFigureOut">
              <a:rPr lang="uk-UA" smtClean="0"/>
              <a:pPr/>
              <a:t>21.09.2020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1B55-2519-4728-9987-7496E17468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B84A-F820-48C5-A084-68F210174AFC}" type="datetimeFigureOut">
              <a:rPr lang="uk-UA" smtClean="0"/>
              <a:pPr/>
              <a:t>21.09.2020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41B55-2519-4728-9987-7496E1746834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9672" y="1340768"/>
            <a:ext cx="6840760" cy="1470025"/>
          </a:xfrm>
        </p:spPr>
        <p:txBody>
          <a:bodyPr/>
          <a:lstStyle/>
          <a:p>
            <a:r>
              <a:rPr lang="uk-UA" dirty="0" smtClean="0"/>
              <a:t>Задача </a:t>
            </a:r>
            <a:r>
              <a:rPr lang="uk-UA" dirty="0" err="1" smtClean="0"/>
              <a:t>Больця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smtClean="0"/>
              <a:t>Задача Лагранжа з неголономними зв’язками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20221" y="692696"/>
            <a:ext cx="908828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59777" y="3789040"/>
            <a:ext cx="901523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smtClean="0"/>
              <a:t>Задача Лагранжа у формі Понтрягіна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107504" y="764704"/>
            <a:ext cx="8928992" cy="511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smtClean="0"/>
              <a:t>Задача Лагранжа у формі Понтрягіна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72008" y="548680"/>
            <a:ext cx="8964488" cy="170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29594" y="2276872"/>
            <a:ext cx="9114406" cy="454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smtClean="0"/>
              <a:t>Задача Лагранжа у формі Понтрягіна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1" y="836712"/>
            <a:ext cx="9143999" cy="516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" y="130622"/>
            <a:ext cx="8902824" cy="634082"/>
          </a:xfrm>
        </p:spPr>
        <p:txBody>
          <a:bodyPr>
            <a:normAutofit fontScale="90000"/>
          </a:bodyPr>
          <a:lstStyle/>
          <a:p>
            <a:r>
              <a:rPr lang="ru-RU" sz="3200" smtClean="0"/>
              <a:t>Задача Лагранжа на множині функцій</a:t>
            </a:r>
            <a:br>
              <a:rPr lang="ru-RU" sz="3200" smtClean="0"/>
            </a:br>
            <a:r>
              <a:rPr lang="uk-UA" sz="3200" smtClean="0"/>
              <a:t>з рухомими границями</a:t>
            </a:r>
            <a:endParaRPr lang="uk-UA" sz="3200" dirty="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35496" y="875807"/>
            <a:ext cx="8975162" cy="557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" y="130622"/>
            <a:ext cx="8902824" cy="634082"/>
          </a:xfrm>
        </p:spPr>
        <p:txBody>
          <a:bodyPr>
            <a:normAutofit fontScale="90000"/>
          </a:bodyPr>
          <a:lstStyle/>
          <a:p>
            <a:r>
              <a:rPr lang="ru-RU" sz="3200" smtClean="0"/>
              <a:t>Задача Лагранжа на множині функцій</a:t>
            </a:r>
            <a:br>
              <a:rPr lang="ru-RU" sz="3200" smtClean="0"/>
            </a:br>
            <a:r>
              <a:rPr lang="uk-UA" sz="3200" smtClean="0"/>
              <a:t>з рухомими границями</a:t>
            </a:r>
            <a:endParaRPr lang="uk-UA" sz="32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-10965" y="1102373"/>
            <a:ext cx="9119469" cy="506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" y="130622"/>
            <a:ext cx="8902824" cy="634082"/>
          </a:xfrm>
        </p:spPr>
        <p:txBody>
          <a:bodyPr>
            <a:normAutofit fontScale="90000"/>
          </a:bodyPr>
          <a:lstStyle/>
          <a:p>
            <a:r>
              <a:rPr lang="ru-RU" sz="3200" smtClean="0"/>
              <a:t>Задача Лагранжа на множині функцій</a:t>
            </a:r>
            <a:br>
              <a:rPr lang="ru-RU" sz="3200" smtClean="0"/>
            </a:br>
            <a:r>
              <a:rPr lang="uk-UA" sz="3200" smtClean="0"/>
              <a:t>з рухомими границями</a:t>
            </a:r>
            <a:endParaRPr lang="uk-UA" sz="32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-10965" y="1102373"/>
            <a:ext cx="9119469" cy="506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" y="130622"/>
            <a:ext cx="8902824" cy="634082"/>
          </a:xfrm>
        </p:spPr>
        <p:txBody>
          <a:bodyPr>
            <a:normAutofit fontScale="90000"/>
          </a:bodyPr>
          <a:lstStyle/>
          <a:p>
            <a:r>
              <a:rPr lang="ru-RU" sz="3200" smtClean="0"/>
              <a:t>Задача Лагранжа на множині функцій</a:t>
            </a:r>
            <a:br>
              <a:rPr lang="ru-RU" sz="3200" smtClean="0"/>
            </a:br>
            <a:r>
              <a:rPr lang="uk-UA" sz="3200" smtClean="0"/>
              <a:t>з рухомими границями</a:t>
            </a:r>
            <a:endParaRPr lang="uk-UA" sz="320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144360" y="971866"/>
            <a:ext cx="8748120" cy="569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467544" y="0"/>
            <a:ext cx="8136904" cy="683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778098"/>
          </a:xfrm>
        </p:spPr>
        <p:txBody>
          <a:bodyPr>
            <a:normAutofit/>
          </a:bodyPr>
          <a:lstStyle/>
          <a:p>
            <a:r>
              <a:rPr lang="uk-UA" sz="3200" smtClean="0"/>
              <a:t>Задача Больца. Умови трансверсальності</a:t>
            </a:r>
            <a:endParaRPr lang="uk-UA" sz="320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179512" y="692696"/>
            <a:ext cx="888351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323528" y="3501008"/>
            <a:ext cx="8568952" cy="326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611560" y="116632"/>
            <a:ext cx="8064896" cy="66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78435" y="1340768"/>
            <a:ext cx="8987129" cy="4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778098"/>
          </a:xfrm>
        </p:spPr>
        <p:txBody>
          <a:bodyPr>
            <a:normAutofit/>
          </a:bodyPr>
          <a:lstStyle/>
          <a:p>
            <a:r>
              <a:rPr lang="uk-UA" sz="3200" smtClean="0"/>
              <a:t>Задача Больца. Умови трансверсальності</a:t>
            </a:r>
            <a:endParaRPr lang="uk-UA" sz="320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35496" y="713486"/>
            <a:ext cx="9036496" cy="595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539552" y="104714"/>
            <a:ext cx="8208912" cy="670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35496" y="332656"/>
            <a:ext cx="9042698" cy="612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2400" cy="1802631"/>
          </a:xfrm>
        </p:spPr>
        <p:txBody>
          <a:bodyPr>
            <a:normAutofit/>
          </a:bodyPr>
          <a:lstStyle/>
          <a:p>
            <a:r>
              <a:rPr lang="uk-UA" dirty="0" smtClean="0"/>
              <a:t>Задача Лагранжа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2972544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Задача Лагранжа </a:t>
            </a:r>
            <a:r>
              <a:rPr lang="ru-RU" sz="2400" dirty="0" err="1" smtClean="0">
                <a:solidFill>
                  <a:schemeClr val="tx1"/>
                </a:solidFill>
              </a:rPr>
              <a:t>з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неголономними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зв’язками</a:t>
            </a:r>
            <a:endParaRPr lang="ru-RU" sz="2400" dirty="0" smtClean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Задача Лагранжа у </a:t>
            </a:r>
            <a:r>
              <a:rPr lang="ru-RU" sz="2400" dirty="0" err="1" smtClean="0">
                <a:solidFill>
                  <a:schemeClr val="tx1"/>
                </a:solidFill>
              </a:rPr>
              <a:t>формі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Понтрягіна</a:t>
            </a:r>
            <a:endParaRPr lang="ru-RU" sz="2400" dirty="0" smtClean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Задача Лагранжа на </a:t>
            </a:r>
            <a:r>
              <a:rPr lang="ru-RU" sz="2400" dirty="0" err="1" smtClean="0">
                <a:solidFill>
                  <a:schemeClr val="tx1"/>
                </a:solidFill>
              </a:rPr>
              <a:t>множині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функцій</a:t>
            </a:r>
            <a:endParaRPr lang="ru-RU" sz="2400" dirty="0" smtClean="0">
              <a:solidFill>
                <a:schemeClr val="tx1"/>
              </a:solidFill>
            </a:endParaRPr>
          </a:p>
          <a:p>
            <a:r>
              <a:rPr lang="uk-UA" sz="2400" dirty="0" smtClean="0">
                <a:solidFill>
                  <a:schemeClr val="tx1"/>
                </a:solidFill>
              </a:rPr>
              <a:t>з рухомими границями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Задача Лагранжа </a:t>
            </a:r>
            <a:r>
              <a:rPr lang="ru-RU" sz="3200" dirty="0" err="1" smtClean="0"/>
              <a:t>з</a:t>
            </a:r>
            <a:r>
              <a:rPr lang="ru-RU" sz="3200" dirty="0" smtClean="0"/>
              <a:t> </a:t>
            </a:r>
            <a:r>
              <a:rPr lang="ru-RU" sz="3200" dirty="0" err="1" smtClean="0"/>
              <a:t>неголономними</a:t>
            </a:r>
            <a:r>
              <a:rPr lang="ru-RU" sz="3200" dirty="0" smtClean="0"/>
              <a:t> </a:t>
            </a:r>
            <a:r>
              <a:rPr lang="ru-RU" sz="3200" dirty="0" err="1" smtClean="0"/>
              <a:t>зв’язками</a:t>
            </a:r>
            <a:endParaRPr lang="ru-RU" sz="3200" dirty="0" smtClean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lum bright="-30000" contrast="44000"/>
          </a:blip>
          <a:srcRect/>
          <a:stretch>
            <a:fillRect/>
          </a:stretch>
        </p:blipFill>
        <p:spPr bwMode="auto">
          <a:xfrm>
            <a:off x="107504" y="764704"/>
            <a:ext cx="8997181" cy="541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77</Words>
  <Application>Microsoft Office PowerPoint</Application>
  <PresentationFormat>Экран (4:3)</PresentationFormat>
  <Paragraphs>17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Задача Больця</vt:lpstr>
      <vt:lpstr>Задача Больца. Умови трансверсальності</vt:lpstr>
      <vt:lpstr>Слайд 3</vt:lpstr>
      <vt:lpstr>Слайд 4</vt:lpstr>
      <vt:lpstr>Задача Больца. Умови трансверсальності</vt:lpstr>
      <vt:lpstr>Слайд 6</vt:lpstr>
      <vt:lpstr>Слайд 7</vt:lpstr>
      <vt:lpstr>Задача Лагранжа</vt:lpstr>
      <vt:lpstr>Задача Лагранжа з неголономними зв’язками</vt:lpstr>
      <vt:lpstr>Задача Лагранжа з неголономними зв’язками</vt:lpstr>
      <vt:lpstr>Задача Лагранжа у формі Понтрягіна</vt:lpstr>
      <vt:lpstr>Задача Лагранжа у формі Понтрягіна</vt:lpstr>
      <vt:lpstr>Задача Лагранжа у формі Понтрягіна</vt:lpstr>
      <vt:lpstr>Задача Лагранжа на множині функцій з рухомими границями</vt:lpstr>
      <vt:lpstr>Задача Лагранжа на множині функцій з рухомими границями</vt:lpstr>
      <vt:lpstr>Задача Лагранжа на множині функцій з рухомими границями</vt:lpstr>
      <vt:lpstr>Задача Лагранжа на множині функцій з рухомими границями</vt:lpstr>
      <vt:lpstr>Слайд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Больця</dc:title>
  <dc:creator>Матвиенко</dc:creator>
  <cp:lastModifiedBy>Sushko</cp:lastModifiedBy>
  <cp:revision>5</cp:revision>
  <dcterms:created xsi:type="dcterms:W3CDTF">2020-05-19T19:19:14Z</dcterms:created>
  <dcterms:modified xsi:type="dcterms:W3CDTF">2020-09-21T19:27:45Z</dcterms:modified>
</cp:coreProperties>
</file>