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Default Extension="bin" ContentType="application/vnd.openxmlformats-officedocument.oleObject"/>
  <Override PartName="/ppt/theme/themeOverride7.xml" ContentType="application/vnd.openxmlformats-officedocument.themeOverride+xml"/>
  <Override PartName="/ppt/theme/themeOverride8.xml" ContentType="application/vnd.openxmlformats-officedocument.themeOverr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Override5.xml" ContentType="application/vnd.openxmlformats-officedocument.themeOverride+xml"/>
  <Override PartName="/ppt/theme/themeOverride6.xml" ContentType="application/vnd.openxmlformats-officedocument.themeOverride+xml"/>
  <Override PartName="/ppt/theme/themeOverride10.xml" ContentType="application/vnd.openxmlformats-officedocument.themeOverrid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wmf" ContentType="image/x-wmf"/>
  <Override PartName="/ppt/theme/themeOverride3.xml" ContentType="application/vnd.openxmlformats-officedocument.themeOverride+xml"/>
  <Override PartName="/ppt/theme/themeOverride4.xml" ContentType="application/vnd.openxmlformats-officedocument.themeOverrid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theme/themeOverride9.xml" ContentType="application/vnd.openxmlformats-officedocument.themeOverr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65" r:id="rId4"/>
    <p:sldId id="268" r:id="rId5"/>
    <p:sldId id="257" r:id="rId6"/>
    <p:sldId id="264" r:id="rId7"/>
    <p:sldId id="259" r:id="rId8"/>
    <p:sldId id="267" r:id="rId9"/>
    <p:sldId id="269" r:id="rId10"/>
    <p:sldId id="270" r:id="rId11"/>
    <p:sldId id="271" r:id="rId12"/>
  </p:sldIdLst>
  <p:sldSz cx="9144000" cy="6858000" type="screen4x3"/>
  <p:notesSz cx="6858000" cy="9144000"/>
  <p:defaultTextStyle>
    <a:defPPr>
      <a:defRPr lang="uk-U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2" d="100"/>
          <a:sy n="102" d="100"/>
        </p:scale>
        <p:origin x="-1164"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wmf"/><Relationship Id="rId1" Type="http://schemas.openxmlformats.org/officeDocument/2006/relationships/image" Target="../media/image3.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image" Target="../media/image9.wmf"/><Relationship Id="rId1" Type="http://schemas.openxmlformats.org/officeDocument/2006/relationships/image" Target="../media/image8.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image" Target="../media/image12.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2130425"/>
            <a:ext cx="7772400" cy="1470025"/>
          </a:xfrm>
        </p:spPr>
        <p:txBody>
          <a:bodyPr/>
          <a:lstStyle/>
          <a:p>
            <a:r>
              <a:rPr lang="ru-RU" smtClean="0"/>
              <a:t>Образец заголовка</a:t>
            </a:r>
            <a:endParaRPr lang="uk-UA"/>
          </a:p>
        </p:txBody>
      </p:sp>
      <p:sp>
        <p:nvSpPr>
          <p:cNvPr id="3" name="Подзаголовок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uk-UA"/>
          </a:p>
        </p:txBody>
      </p:sp>
      <p:sp>
        <p:nvSpPr>
          <p:cNvPr id="4" name="Дата 3"/>
          <p:cNvSpPr>
            <a:spLocks noGrp="1"/>
          </p:cNvSpPr>
          <p:nvPr>
            <p:ph type="dt" sz="half" idx="10"/>
          </p:nvPr>
        </p:nvSpPr>
        <p:spPr/>
        <p:txBody>
          <a:bodyPr/>
          <a:lstStyle/>
          <a:p>
            <a:fld id="{F93D3692-2160-4B44-8103-01CF33606818}" type="datetimeFigureOut">
              <a:rPr lang="uk-UA" smtClean="0"/>
              <a:pPr/>
              <a:t>27.10.2021</a:t>
            </a:fld>
            <a:endParaRPr lang="uk-UA"/>
          </a:p>
        </p:txBody>
      </p:sp>
      <p:sp>
        <p:nvSpPr>
          <p:cNvPr id="5" name="Нижний колонтитул 4"/>
          <p:cNvSpPr>
            <a:spLocks noGrp="1"/>
          </p:cNvSpPr>
          <p:nvPr>
            <p:ph type="ftr" sz="quarter" idx="11"/>
          </p:nvPr>
        </p:nvSpPr>
        <p:spPr/>
        <p:txBody>
          <a:bodyPr/>
          <a:lstStyle/>
          <a:p>
            <a:endParaRPr lang="uk-UA"/>
          </a:p>
        </p:txBody>
      </p:sp>
      <p:sp>
        <p:nvSpPr>
          <p:cNvPr id="6" name="Номер слайда 5"/>
          <p:cNvSpPr>
            <a:spLocks noGrp="1"/>
          </p:cNvSpPr>
          <p:nvPr>
            <p:ph type="sldNum" sz="quarter" idx="12"/>
          </p:nvPr>
        </p:nvSpPr>
        <p:spPr/>
        <p:txBody>
          <a:bodyPr/>
          <a:lstStyle/>
          <a:p>
            <a:fld id="{5EF0D872-D7D1-4286-8271-2128848555E1}" type="slidenum">
              <a:rPr lang="uk-UA" smtClean="0"/>
              <a:pPr/>
              <a:t>‹#›</a:t>
            </a:fld>
            <a:endParaRPr lang="uk-UA"/>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uk-UA"/>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uk-UA"/>
          </a:p>
        </p:txBody>
      </p:sp>
      <p:sp>
        <p:nvSpPr>
          <p:cNvPr id="4" name="Дата 3"/>
          <p:cNvSpPr>
            <a:spLocks noGrp="1"/>
          </p:cNvSpPr>
          <p:nvPr>
            <p:ph type="dt" sz="half" idx="10"/>
          </p:nvPr>
        </p:nvSpPr>
        <p:spPr/>
        <p:txBody>
          <a:bodyPr/>
          <a:lstStyle/>
          <a:p>
            <a:fld id="{F93D3692-2160-4B44-8103-01CF33606818}" type="datetimeFigureOut">
              <a:rPr lang="uk-UA" smtClean="0"/>
              <a:pPr/>
              <a:t>27.10.2021</a:t>
            </a:fld>
            <a:endParaRPr lang="uk-UA"/>
          </a:p>
        </p:txBody>
      </p:sp>
      <p:sp>
        <p:nvSpPr>
          <p:cNvPr id="5" name="Нижний колонтитул 4"/>
          <p:cNvSpPr>
            <a:spLocks noGrp="1"/>
          </p:cNvSpPr>
          <p:nvPr>
            <p:ph type="ftr" sz="quarter" idx="11"/>
          </p:nvPr>
        </p:nvSpPr>
        <p:spPr/>
        <p:txBody>
          <a:bodyPr/>
          <a:lstStyle/>
          <a:p>
            <a:endParaRPr lang="uk-UA"/>
          </a:p>
        </p:txBody>
      </p:sp>
      <p:sp>
        <p:nvSpPr>
          <p:cNvPr id="6" name="Номер слайда 5"/>
          <p:cNvSpPr>
            <a:spLocks noGrp="1"/>
          </p:cNvSpPr>
          <p:nvPr>
            <p:ph type="sldNum" sz="quarter" idx="12"/>
          </p:nvPr>
        </p:nvSpPr>
        <p:spPr/>
        <p:txBody>
          <a:bodyPr/>
          <a:lstStyle/>
          <a:p>
            <a:fld id="{5EF0D872-D7D1-4286-8271-2128848555E1}" type="slidenum">
              <a:rPr lang="uk-UA" smtClean="0"/>
              <a:pPr/>
              <a:t>‹#›</a:t>
            </a:fld>
            <a:endParaRPr lang="uk-UA"/>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74638"/>
            <a:ext cx="2057400" cy="5851525"/>
          </a:xfrm>
        </p:spPr>
        <p:txBody>
          <a:bodyPr vert="eaVert"/>
          <a:lstStyle/>
          <a:p>
            <a:r>
              <a:rPr lang="ru-RU" smtClean="0"/>
              <a:t>Образец заголовка</a:t>
            </a:r>
            <a:endParaRPr lang="uk-UA"/>
          </a:p>
        </p:txBody>
      </p:sp>
      <p:sp>
        <p:nvSpPr>
          <p:cNvPr id="3" name="Вертикальный текст 2"/>
          <p:cNvSpPr>
            <a:spLocks noGrp="1"/>
          </p:cNvSpPr>
          <p:nvPr>
            <p:ph type="body" orient="vert" idx="1"/>
          </p:nvPr>
        </p:nvSpPr>
        <p:spPr>
          <a:xfrm>
            <a:off x="457200" y="274638"/>
            <a:ext cx="6019800" cy="5851525"/>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uk-UA"/>
          </a:p>
        </p:txBody>
      </p:sp>
      <p:sp>
        <p:nvSpPr>
          <p:cNvPr id="4" name="Дата 3"/>
          <p:cNvSpPr>
            <a:spLocks noGrp="1"/>
          </p:cNvSpPr>
          <p:nvPr>
            <p:ph type="dt" sz="half" idx="10"/>
          </p:nvPr>
        </p:nvSpPr>
        <p:spPr/>
        <p:txBody>
          <a:bodyPr/>
          <a:lstStyle/>
          <a:p>
            <a:fld id="{F93D3692-2160-4B44-8103-01CF33606818}" type="datetimeFigureOut">
              <a:rPr lang="uk-UA" smtClean="0"/>
              <a:pPr/>
              <a:t>27.10.2021</a:t>
            </a:fld>
            <a:endParaRPr lang="uk-UA"/>
          </a:p>
        </p:txBody>
      </p:sp>
      <p:sp>
        <p:nvSpPr>
          <p:cNvPr id="5" name="Нижний колонтитул 4"/>
          <p:cNvSpPr>
            <a:spLocks noGrp="1"/>
          </p:cNvSpPr>
          <p:nvPr>
            <p:ph type="ftr" sz="quarter" idx="11"/>
          </p:nvPr>
        </p:nvSpPr>
        <p:spPr/>
        <p:txBody>
          <a:bodyPr/>
          <a:lstStyle/>
          <a:p>
            <a:endParaRPr lang="uk-UA"/>
          </a:p>
        </p:txBody>
      </p:sp>
      <p:sp>
        <p:nvSpPr>
          <p:cNvPr id="6" name="Номер слайда 5"/>
          <p:cNvSpPr>
            <a:spLocks noGrp="1"/>
          </p:cNvSpPr>
          <p:nvPr>
            <p:ph type="sldNum" sz="quarter" idx="12"/>
          </p:nvPr>
        </p:nvSpPr>
        <p:spPr/>
        <p:txBody>
          <a:bodyPr/>
          <a:lstStyle/>
          <a:p>
            <a:fld id="{5EF0D872-D7D1-4286-8271-2128848555E1}" type="slidenum">
              <a:rPr lang="uk-UA" smtClean="0"/>
              <a:pPr/>
              <a:t>‹#›</a:t>
            </a:fld>
            <a:endParaRPr lang="uk-UA"/>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uk-UA"/>
          </a:p>
        </p:txBody>
      </p:sp>
      <p:sp>
        <p:nvSpPr>
          <p:cNvPr id="3" name="Содержимое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uk-UA"/>
          </a:p>
        </p:txBody>
      </p:sp>
      <p:sp>
        <p:nvSpPr>
          <p:cNvPr id="4" name="Дата 3"/>
          <p:cNvSpPr>
            <a:spLocks noGrp="1"/>
          </p:cNvSpPr>
          <p:nvPr>
            <p:ph type="dt" sz="half" idx="10"/>
          </p:nvPr>
        </p:nvSpPr>
        <p:spPr/>
        <p:txBody>
          <a:bodyPr/>
          <a:lstStyle/>
          <a:p>
            <a:fld id="{F93D3692-2160-4B44-8103-01CF33606818}" type="datetimeFigureOut">
              <a:rPr lang="uk-UA" smtClean="0"/>
              <a:pPr/>
              <a:t>27.10.2021</a:t>
            </a:fld>
            <a:endParaRPr lang="uk-UA"/>
          </a:p>
        </p:txBody>
      </p:sp>
      <p:sp>
        <p:nvSpPr>
          <p:cNvPr id="5" name="Нижний колонтитул 4"/>
          <p:cNvSpPr>
            <a:spLocks noGrp="1"/>
          </p:cNvSpPr>
          <p:nvPr>
            <p:ph type="ftr" sz="quarter" idx="11"/>
          </p:nvPr>
        </p:nvSpPr>
        <p:spPr/>
        <p:txBody>
          <a:bodyPr/>
          <a:lstStyle/>
          <a:p>
            <a:endParaRPr lang="uk-UA"/>
          </a:p>
        </p:txBody>
      </p:sp>
      <p:sp>
        <p:nvSpPr>
          <p:cNvPr id="6" name="Номер слайда 5"/>
          <p:cNvSpPr>
            <a:spLocks noGrp="1"/>
          </p:cNvSpPr>
          <p:nvPr>
            <p:ph type="sldNum" sz="quarter" idx="12"/>
          </p:nvPr>
        </p:nvSpPr>
        <p:spPr/>
        <p:txBody>
          <a:bodyPr/>
          <a:lstStyle/>
          <a:p>
            <a:fld id="{5EF0D872-D7D1-4286-8271-2128848555E1}" type="slidenum">
              <a:rPr lang="uk-UA" smtClean="0"/>
              <a:pPr/>
              <a:t>‹#›</a:t>
            </a:fld>
            <a:endParaRPr lang="uk-UA"/>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ru-RU" smtClean="0"/>
              <a:t>Образец заголовка</a:t>
            </a:r>
            <a:endParaRPr lang="uk-UA"/>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F93D3692-2160-4B44-8103-01CF33606818}" type="datetimeFigureOut">
              <a:rPr lang="uk-UA" smtClean="0"/>
              <a:pPr/>
              <a:t>27.10.2021</a:t>
            </a:fld>
            <a:endParaRPr lang="uk-UA"/>
          </a:p>
        </p:txBody>
      </p:sp>
      <p:sp>
        <p:nvSpPr>
          <p:cNvPr id="5" name="Нижний колонтитул 4"/>
          <p:cNvSpPr>
            <a:spLocks noGrp="1"/>
          </p:cNvSpPr>
          <p:nvPr>
            <p:ph type="ftr" sz="quarter" idx="11"/>
          </p:nvPr>
        </p:nvSpPr>
        <p:spPr/>
        <p:txBody>
          <a:bodyPr/>
          <a:lstStyle/>
          <a:p>
            <a:endParaRPr lang="uk-UA"/>
          </a:p>
        </p:txBody>
      </p:sp>
      <p:sp>
        <p:nvSpPr>
          <p:cNvPr id="6" name="Номер слайда 5"/>
          <p:cNvSpPr>
            <a:spLocks noGrp="1"/>
          </p:cNvSpPr>
          <p:nvPr>
            <p:ph type="sldNum" sz="quarter" idx="12"/>
          </p:nvPr>
        </p:nvSpPr>
        <p:spPr/>
        <p:txBody>
          <a:bodyPr/>
          <a:lstStyle/>
          <a:p>
            <a:fld id="{5EF0D872-D7D1-4286-8271-2128848555E1}" type="slidenum">
              <a:rPr lang="uk-UA" smtClean="0"/>
              <a:pPr/>
              <a:t>‹#›</a:t>
            </a:fld>
            <a:endParaRPr lang="uk-UA"/>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uk-UA"/>
          </a:p>
        </p:txBody>
      </p:sp>
      <p:sp>
        <p:nvSpPr>
          <p:cNvPr id="3" name="Содержимое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uk-UA"/>
          </a:p>
        </p:txBody>
      </p:sp>
      <p:sp>
        <p:nvSpPr>
          <p:cNvPr id="4" name="Содержимое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uk-UA"/>
          </a:p>
        </p:txBody>
      </p:sp>
      <p:sp>
        <p:nvSpPr>
          <p:cNvPr id="5" name="Дата 4"/>
          <p:cNvSpPr>
            <a:spLocks noGrp="1"/>
          </p:cNvSpPr>
          <p:nvPr>
            <p:ph type="dt" sz="half" idx="10"/>
          </p:nvPr>
        </p:nvSpPr>
        <p:spPr/>
        <p:txBody>
          <a:bodyPr/>
          <a:lstStyle/>
          <a:p>
            <a:fld id="{F93D3692-2160-4B44-8103-01CF33606818}" type="datetimeFigureOut">
              <a:rPr lang="uk-UA" smtClean="0"/>
              <a:pPr/>
              <a:t>27.10.2021</a:t>
            </a:fld>
            <a:endParaRPr lang="uk-UA"/>
          </a:p>
        </p:txBody>
      </p:sp>
      <p:sp>
        <p:nvSpPr>
          <p:cNvPr id="6" name="Нижний колонтитул 5"/>
          <p:cNvSpPr>
            <a:spLocks noGrp="1"/>
          </p:cNvSpPr>
          <p:nvPr>
            <p:ph type="ftr" sz="quarter" idx="11"/>
          </p:nvPr>
        </p:nvSpPr>
        <p:spPr/>
        <p:txBody>
          <a:bodyPr/>
          <a:lstStyle/>
          <a:p>
            <a:endParaRPr lang="uk-UA"/>
          </a:p>
        </p:txBody>
      </p:sp>
      <p:sp>
        <p:nvSpPr>
          <p:cNvPr id="7" name="Номер слайда 6"/>
          <p:cNvSpPr>
            <a:spLocks noGrp="1"/>
          </p:cNvSpPr>
          <p:nvPr>
            <p:ph type="sldNum" sz="quarter" idx="12"/>
          </p:nvPr>
        </p:nvSpPr>
        <p:spPr/>
        <p:txBody>
          <a:bodyPr/>
          <a:lstStyle/>
          <a:p>
            <a:fld id="{5EF0D872-D7D1-4286-8271-2128848555E1}" type="slidenum">
              <a:rPr lang="uk-UA" smtClean="0"/>
              <a:pPr/>
              <a:t>‹#›</a:t>
            </a:fld>
            <a:endParaRPr lang="uk-UA"/>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lvl1pPr>
          </a:lstStyle>
          <a:p>
            <a:r>
              <a:rPr lang="ru-RU" smtClean="0"/>
              <a:t>Образец заголовка</a:t>
            </a:r>
            <a:endParaRPr lang="uk-UA"/>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Содержимое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uk-UA"/>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Содержимое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uk-UA"/>
          </a:p>
        </p:txBody>
      </p:sp>
      <p:sp>
        <p:nvSpPr>
          <p:cNvPr id="7" name="Дата 6"/>
          <p:cNvSpPr>
            <a:spLocks noGrp="1"/>
          </p:cNvSpPr>
          <p:nvPr>
            <p:ph type="dt" sz="half" idx="10"/>
          </p:nvPr>
        </p:nvSpPr>
        <p:spPr/>
        <p:txBody>
          <a:bodyPr/>
          <a:lstStyle/>
          <a:p>
            <a:fld id="{F93D3692-2160-4B44-8103-01CF33606818}" type="datetimeFigureOut">
              <a:rPr lang="uk-UA" smtClean="0"/>
              <a:pPr/>
              <a:t>27.10.2021</a:t>
            </a:fld>
            <a:endParaRPr lang="uk-UA"/>
          </a:p>
        </p:txBody>
      </p:sp>
      <p:sp>
        <p:nvSpPr>
          <p:cNvPr id="8" name="Нижний колонтитул 7"/>
          <p:cNvSpPr>
            <a:spLocks noGrp="1"/>
          </p:cNvSpPr>
          <p:nvPr>
            <p:ph type="ftr" sz="quarter" idx="11"/>
          </p:nvPr>
        </p:nvSpPr>
        <p:spPr/>
        <p:txBody>
          <a:bodyPr/>
          <a:lstStyle/>
          <a:p>
            <a:endParaRPr lang="uk-UA"/>
          </a:p>
        </p:txBody>
      </p:sp>
      <p:sp>
        <p:nvSpPr>
          <p:cNvPr id="9" name="Номер слайда 8"/>
          <p:cNvSpPr>
            <a:spLocks noGrp="1"/>
          </p:cNvSpPr>
          <p:nvPr>
            <p:ph type="sldNum" sz="quarter" idx="12"/>
          </p:nvPr>
        </p:nvSpPr>
        <p:spPr/>
        <p:txBody>
          <a:bodyPr/>
          <a:lstStyle/>
          <a:p>
            <a:fld id="{5EF0D872-D7D1-4286-8271-2128848555E1}" type="slidenum">
              <a:rPr lang="uk-UA" smtClean="0"/>
              <a:pPr/>
              <a:t>‹#›</a:t>
            </a:fld>
            <a:endParaRPr lang="uk-UA"/>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uk-UA"/>
          </a:p>
        </p:txBody>
      </p:sp>
      <p:sp>
        <p:nvSpPr>
          <p:cNvPr id="3" name="Дата 2"/>
          <p:cNvSpPr>
            <a:spLocks noGrp="1"/>
          </p:cNvSpPr>
          <p:nvPr>
            <p:ph type="dt" sz="half" idx="10"/>
          </p:nvPr>
        </p:nvSpPr>
        <p:spPr/>
        <p:txBody>
          <a:bodyPr/>
          <a:lstStyle/>
          <a:p>
            <a:fld id="{F93D3692-2160-4B44-8103-01CF33606818}" type="datetimeFigureOut">
              <a:rPr lang="uk-UA" smtClean="0"/>
              <a:pPr/>
              <a:t>27.10.2021</a:t>
            </a:fld>
            <a:endParaRPr lang="uk-UA"/>
          </a:p>
        </p:txBody>
      </p:sp>
      <p:sp>
        <p:nvSpPr>
          <p:cNvPr id="4" name="Нижний колонтитул 3"/>
          <p:cNvSpPr>
            <a:spLocks noGrp="1"/>
          </p:cNvSpPr>
          <p:nvPr>
            <p:ph type="ftr" sz="quarter" idx="11"/>
          </p:nvPr>
        </p:nvSpPr>
        <p:spPr/>
        <p:txBody>
          <a:bodyPr/>
          <a:lstStyle/>
          <a:p>
            <a:endParaRPr lang="uk-UA"/>
          </a:p>
        </p:txBody>
      </p:sp>
      <p:sp>
        <p:nvSpPr>
          <p:cNvPr id="5" name="Номер слайда 4"/>
          <p:cNvSpPr>
            <a:spLocks noGrp="1"/>
          </p:cNvSpPr>
          <p:nvPr>
            <p:ph type="sldNum" sz="quarter" idx="12"/>
          </p:nvPr>
        </p:nvSpPr>
        <p:spPr/>
        <p:txBody>
          <a:bodyPr/>
          <a:lstStyle/>
          <a:p>
            <a:fld id="{5EF0D872-D7D1-4286-8271-2128848555E1}" type="slidenum">
              <a:rPr lang="uk-UA" smtClean="0"/>
              <a:pPr/>
              <a:t>‹#›</a:t>
            </a:fld>
            <a:endParaRPr lang="uk-UA"/>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F93D3692-2160-4B44-8103-01CF33606818}" type="datetimeFigureOut">
              <a:rPr lang="uk-UA" smtClean="0"/>
              <a:pPr/>
              <a:t>27.10.2021</a:t>
            </a:fld>
            <a:endParaRPr lang="uk-UA"/>
          </a:p>
        </p:txBody>
      </p:sp>
      <p:sp>
        <p:nvSpPr>
          <p:cNvPr id="3" name="Нижний колонтитул 2"/>
          <p:cNvSpPr>
            <a:spLocks noGrp="1"/>
          </p:cNvSpPr>
          <p:nvPr>
            <p:ph type="ftr" sz="quarter" idx="11"/>
          </p:nvPr>
        </p:nvSpPr>
        <p:spPr/>
        <p:txBody>
          <a:bodyPr/>
          <a:lstStyle/>
          <a:p>
            <a:endParaRPr lang="uk-UA"/>
          </a:p>
        </p:txBody>
      </p:sp>
      <p:sp>
        <p:nvSpPr>
          <p:cNvPr id="4" name="Номер слайда 3"/>
          <p:cNvSpPr>
            <a:spLocks noGrp="1"/>
          </p:cNvSpPr>
          <p:nvPr>
            <p:ph type="sldNum" sz="quarter" idx="12"/>
          </p:nvPr>
        </p:nvSpPr>
        <p:spPr/>
        <p:txBody>
          <a:bodyPr/>
          <a:lstStyle/>
          <a:p>
            <a:fld id="{5EF0D872-D7D1-4286-8271-2128848555E1}" type="slidenum">
              <a:rPr lang="uk-UA" smtClean="0"/>
              <a:pPr/>
              <a:t>‹#›</a:t>
            </a:fld>
            <a:endParaRPr lang="uk-UA"/>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ru-RU" smtClean="0"/>
              <a:t>Образец заголовка</a:t>
            </a:r>
            <a:endParaRPr lang="uk-UA"/>
          </a:p>
        </p:txBody>
      </p:sp>
      <p:sp>
        <p:nvSpPr>
          <p:cNvPr id="3" name="Содержимое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uk-UA"/>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F93D3692-2160-4B44-8103-01CF33606818}" type="datetimeFigureOut">
              <a:rPr lang="uk-UA" smtClean="0"/>
              <a:pPr/>
              <a:t>27.10.2021</a:t>
            </a:fld>
            <a:endParaRPr lang="uk-UA"/>
          </a:p>
        </p:txBody>
      </p:sp>
      <p:sp>
        <p:nvSpPr>
          <p:cNvPr id="6" name="Нижний колонтитул 5"/>
          <p:cNvSpPr>
            <a:spLocks noGrp="1"/>
          </p:cNvSpPr>
          <p:nvPr>
            <p:ph type="ftr" sz="quarter" idx="11"/>
          </p:nvPr>
        </p:nvSpPr>
        <p:spPr/>
        <p:txBody>
          <a:bodyPr/>
          <a:lstStyle/>
          <a:p>
            <a:endParaRPr lang="uk-UA"/>
          </a:p>
        </p:txBody>
      </p:sp>
      <p:sp>
        <p:nvSpPr>
          <p:cNvPr id="7" name="Номер слайда 6"/>
          <p:cNvSpPr>
            <a:spLocks noGrp="1"/>
          </p:cNvSpPr>
          <p:nvPr>
            <p:ph type="sldNum" sz="quarter" idx="12"/>
          </p:nvPr>
        </p:nvSpPr>
        <p:spPr/>
        <p:txBody>
          <a:bodyPr/>
          <a:lstStyle/>
          <a:p>
            <a:fld id="{5EF0D872-D7D1-4286-8271-2128848555E1}" type="slidenum">
              <a:rPr lang="uk-UA" smtClean="0"/>
              <a:pPr/>
              <a:t>‹#›</a:t>
            </a:fld>
            <a:endParaRPr lang="uk-UA"/>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ru-RU" smtClean="0"/>
              <a:t>Образец заголовка</a:t>
            </a:r>
            <a:endParaRPr lang="uk-UA"/>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uk-UA"/>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F93D3692-2160-4B44-8103-01CF33606818}" type="datetimeFigureOut">
              <a:rPr lang="uk-UA" smtClean="0"/>
              <a:pPr/>
              <a:t>27.10.2021</a:t>
            </a:fld>
            <a:endParaRPr lang="uk-UA"/>
          </a:p>
        </p:txBody>
      </p:sp>
      <p:sp>
        <p:nvSpPr>
          <p:cNvPr id="6" name="Нижний колонтитул 5"/>
          <p:cNvSpPr>
            <a:spLocks noGrp="1"/>
          </p:cNvSpPr>
          <p:nvPr>
            <p:ph type="ftr" sz="quarter" idx="11"/>
          </p:nvPr>
        </p:nvSpPr>
        <p:spPr/>
        <p:txBody>
          <a:bodyPr/>
          <a:lstStyle/>
          <a:p>
            <a:endParaRPr lang="uk-UA"/>
          </a:p>
        </p:txBody>
      </p:sp>
      <p:sp>
        <p:nvSpPr>
          <p:cNvPr id="7" name="Номер слайда 6"/>
          <p:cNvSpPr>
            <a:spLocks noGrp="1"/>
          </p:cNvSpPr>
          <p:nvPr>
            <p:ph type="sldNum" sz="quarter" idx="12"/>
          </p:nvPr>
        </p:nvSpPr>
        <p:spPr/>
        <p:txBody>
          <a:bodyPr/>
          <a:lstStyle/>
          <a:p>
            <a:fld id="{5EF0D872-D7D1-4286-8271-2128848555E1}" type="slidenum">
              <a:rPr lang="uk-UA" smtClean="0"/>
              <a:pPr/>
              <a:t>‹#›</a:t>
            </a:fld>
            <a:endParaRPr lang="uk-UA"/>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ru-RU" smtClean="0"/>
              <a:t>Образец заголовка</a:t>
            </a:r>
            <a:endParaRPr lang="uk-UA"/>
          </a:p>
        </p:txBody>
      </p:sp>
      <p:sp>
        <p:nvSpPr>
          <p:cNvPr id="3" name="Текст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uk-UA"/>
          </a:p>
        </p:txBody>
      </p:sp>
      <p:sp>
        <p:nvSpPr>
          <p:cNvPr id="4" name="Дата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93D3692-2160-4B44-8103-01CF33606818}" type="datetimeFigureOut">
              <a:rPr lang="uk-UA" smtClean="0"/>
              <a:pPr/>
              <a:t>27.10.2021</a:t>
            </a:fld>
            <a:endParaRPr lang="uk-UA"/>
          </a:p>
        </p:txBody>
      </p:sp>
      <p:sp>
        <p:nvSpPr>
          <p:cNvPr id="5" name="Нижний колонтитул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uk-UA"/>
          </a:p>
        </p:txBody>
      </p:sp>
      <p:sp>
        <p:nvSpPr>
          <p:cNvPr id="6" name="Номер слайда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F0D872-D7D1-4286-8271-2128848555E1}" type="slidenum">
              <a:rPr lang="uk-UA" smtClean="0"/>
              <a:pPr/>
              <a:t>‹#›</a:t>
            </a:fld>
            <a:endParaRPr lang="uk-UA"/>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uk-U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themeOverride" Target="../theme/themeOverride9.xml"/></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themeOverride" Target="../theme/themeOverride10.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themeOverride" Target="../theme/themeOverride1.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slideLayout" Target="../slideLayouts/slideLayout2.xml"/><Relationship Id="rId7" Type="http://schemas.openxmlformats.org/officeDocument/2006/relationships/oleObject" Target="../embeddings/oleObject2.bin"/><Relationship Id="rId2" Type="http://schemas.openxmlformats.org/officeDocument/2006/relationships/vmlDrawing" Target="../drawings/vmlDrawing1.vml"/><Relationship Id="rId1" Type="http://schemas.openxmlformats.org/officeDocument/2006/relationships/themeOverride" Target="../theme/themeOverride2.xml"/><Relationship Id="rId6" Type="http://schemas.openxmlformats.org/officeDocument/2006/relationships/oleObject" Target="../embeddings/oleObject1.bin"/><Relationship Id="rId5" Type="http://schemas.openxmlformats.org/officeDocument/2006/relationships/image" Target="../media/image6.png"/><Relationship Id="rId4" Type="http://schemas.openxmlformats.org/officeDocument/2006/relationships/image" Target="../media/image1.jpeg"/></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themeOverride" Target="../theme/themeOverride3.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8" Type="http://schemas.openxmlformats.org/officeDocument/2006/relationships/oleObject" Target="../embeddings/oleObject6.bin"/><Relationship Id="rId3" Type="http://schemas.openxmlformats.org/officeDocument/2006/relationships/slideLayout" Target="../slideLayouts/slideLayout2.xml"/><Relationship Id="rId7" Type="http://schemas.openxmlformats.org/officeDocument/2006/relationships/oleObject" Target="../embeddings/oleObject5.bin"/><Relationship Id="rId2" Type="http://schemas.openxmlformats.org/officeDocument/2006/relationships/vmlDrawing" Target="../drawings/vmlDrawing2.vml"/><Relationship Id="rId1" Type="http://schemas.openxmlformats.org/officeDocument/2006/relationships/themeOverride" Target="../theme/themeOverride4.xml"/><Relationship Id="rId6" Type="http://schemas.openxmlformats.org/officeDocument/2006/relationships/oleObject" Target="../embeddings/oleObject4.bin"/><Relationship Id="rId5" Type="http://schemas.openxmlformats.org/officeDocument/2006/relationships/image" Target="../media/image11.png"/><Relationship Id="rId4" Type="http://schemas.openxmlformats.org/officeDocument/2006/relationships/image" Target="../media/image1.jpe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14.png"/><Relationship Id="rId2" Type="http://schemas.openxmlformats.org/officeDocument/2006/relationships/vmlDrawing" Target="../drawings/vmlDrawing3.vml"/><Relationship Id="rId1" Type="http://schemas.openxmlformats.org/officeDocument/2006/relationships/themeOverride" Target="../theme/themeOverride5.xml"/><Relationship Id="rId6" Type="http://schemas.openxmlformats.org/officeDocument/2006/relationships/oleObject" Target="../embeddings/oleObject8.bin"/><Relationship Id="rId5" Type="http://schemas.openxmlformats.org/officeDocument/2006/relationships/oleObject" Target="../embeddings/oleObject7.bin"/><Relationship Id="rId4" Type="http://schemas.openxmlformats.org/officeDocument/2006/relationships/image" Target="../media/image1.jpeg"/></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themeOverride" Target="../theme/themeOverride6.xml"/><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themeOverride" Target="../theme/themeOverride7.xml"/><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themeOverride" Target="../theme/themeOverride8.xml"/><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cstate="print"/>
          <a:tile tx="0" ty="0" sx="100000" sy="100000" flip="none" algn="tl"/>
        </a:blipFill>
        <a:effectLst/>
      </p:bgPr>
    </p:bg>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lstStyle/>
          <a:p>
            <a:r>
              <a:rPr lang="uk-UA" smtClean="0"/>
              <a:t>Елементи варіаційного числення (ЕВЧ)</a:t>
            </a:r>
            <a:endParaRPr lang="uk-UA"/>
          </a:p>
        </p:txBody>
      </p:sp>
      <p:sp>
        <p:nvSpPr>
          <p:cNvPr id="3" name="Подзаголовок 2"/>
          <p:cNvSpPr>
            <a:spLocks noGrp="1"/>
          </p:cNvSpPr>
          <p:nvPr>
            <p:ph type="subTitle" idx="1"/>
          </p:nvPr>
        </p:nvSpPr>
        <p:spPr>
          <a:xfrm>
            <a:off x="1371600" y="3886200"/>
            <a:ext cx="6400800" cy="2495128"/>
          </a:xfrm>
        </p:spPr>
        <p:txBody>
          <a:bodyPr>
            <a:normAutofit/>
          </a:bodyPr>
          <a:lstStyle/>
          <a:p>
            <a:r>
              <a:rPr lang="uk-UA" smtClean="0"/>
              <a:t>Вступ</a:t>
            </a:r>
          </a:p>
          <a:p>
            <a:r>
              <a:rPr lang="uk-UA" smtClean="0"/>
              <a:t>Задачі, що спричинили появу ВЧ</a:t>
            </a:r>
          </a:p>
          <a:p>
            <a:endParaRPr lang="uk-UA"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3" cstate="print"/>
          <a:tile tx="0" ty="0" sx="100000" sy="100000" flip="none" algn="tl"/>
        </a:blip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116632"/>
            <a:ext cx="8229600" cy="850106"/>
          </a:xfrm>
        </p:spPr>
        <p:txBody>
          <a:bodyPr>
            <a:noAutofit/>
          </a:bodyPr>
          <a:lstStyle/>
          <a:p>
            <a:r>
              <a:rPr lang="uk-UA" sz="3200" smtClean="0"/>
              <a:t>Зауваження до кінцево-різницевого методу  Ейлера</a:t>
            </a:r>
            <a:endParaRPr lang="uk-UA" sz="3200" i="1"/>
          </a:p>
        </p:txBody>
      </p:sp>
      <p:sp>
        <p:nvSpPr>
          <p:cNvPr id="2051" name="Rectangle 3"/>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uk-UA"/>
          </a:p>
        </p:txBody>
      </p:sp>
      <p:sp>
        <p:nvSpPr>
          <p:cNvPr id="2053" name="Rectangle 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uk-UA"/>
          </a:p>
        </p:txBody>
      </p:sp>
      <p:sp>
        <p:nvSpPr>
          <p:cNvPr id="2055" name="Rectangle 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uk-UA"/>
          </a:p>
        </p:txBody>
      </p:sp>
      <p:sp>
        <p:nvSpPr>
          <p:cNvPr id="8" name="TextBox 7"/>
          <p:cNvSpPr txBox="1"/>
          <p:nvPr/>
        </p:nvSpPr>
        <p:spPr>
          <a:xfrm>
            <a:off x="539552" y="1628800"/>
            <a:ext cx="8352928" cy="2246769"/>
          </a:xfrm>
          <a:prstGeom prst="rect">
            <a:avLst/>
          </a:prstGeom>
          <a:noFill/>
        </p:spPr>
        <p:txBody>
          <a:bodyPr wrap="square" rtlCol="0">
            <a:spAutoFit/>
          </a:bodyPr>
          <a:lstStyle/>
          <a:p>
            <a:pPr marL="342900" indent="-342900" algn="just">
              <a:buFont typeface="+mj-lt"/>
              <a:buAutoNum type="arabicPeriod"/>
            </a:pPr>
            <a:r>
              <a:rPr lang="uk-UA" sz="2000" smtClean="0"/>
              <a:t>Цей метод свого часу вважався задовільним, якщо врахувати невизначеність основних понять аналізу того часу, в тому числі і поняття збіжності. Ейлер же  не вважав свій метод достатньо ефективним, оскільки, заснований на наочних геометричних уявленнях, у випадку більш складних задач він ставав дуже складним. (Наприклад, якщо допустимі функції залежать від багатьох змінних, а підінтегральна функція містить частинні похідні).</a:t>
            </a:r>
            <a:endParaRPr lang="uk-UA" sz="2000"/>
          </a:p>
        </p:txBody>
      </p:sp>
      <p:sp>
        <p:nvSpPr>
          <p:cNvPr id="9" name="TextBox 8"/>
          <p:cNvSpPr txBox="1"/>
          <p:nvPr/>
        </p:nvSpPr>
        <p:spPr>
          <a:xfrm>
            <a:off x="504056" y="4114815"/>
            <a:ext cx="8316416" cy="2554545"/>
          </a:xfrm>
          <a:prstGeom prst="rect">
            <a:avLst/>
          </a:prstGeom>
          <a:noFill/>
        </p:spPr>
        <p:txBody>
          <a:bodyPr wrap="square" rtlCol="0">
            <a:spAutoFit/>
          </a:bodyPr>
          <a:lstStyle/>
          <a:p>
            <a:pPr marL="342900" indent="-342900" algn="just">
              <a:buFont typeface="+mj-lt"/>
              <a:buAutoNum type="arabicPeriod" startAt="2"/>
            </a:pPr>
            <a:r>
              <a:rPr lang="uk-UA" sz="2000" smtClean="0"/>
              <a:t>Роль  Ейлера у розвитку варіаційного числення надзвичайно важлива хоча б тому, що він вперше замість частинних проблем розглянув цілі класи задач і отримав для них загальні результати. Після появи перших робіт Ейлера Лагранж ввів новий метод розв</a:t>
            </a:r>
            <a:r>
              <a:rPr lang="en-US" sz="2000" smtClean="0"/>
              <a:t>’</a:t>
            </a:r>
            <a:r>
              <a:rPr lang="uk-UA" sz="2000" smtClean="0"/>
              <a:t>язання екстремальних задач – метод варіації. Цей метод ґрунтується на типових прийомах диференціального числення, що застосовуються і там де метод ламаних Ейлера не має успіху.Вподальшому і Ейлер застосовував метод варіації у своїх дослідженнях.</a:t>
            </a:r>
            <a:endParaRPr lang="uk-UA" sz="2000"/>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3" cstate="print"/>
          <a:tile tx="0" ty="0" sx="100000" sy="100000" flip="none" algn="tl"/>
        </a:blip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116632"/>
            <a:ext cx="8229600" cy="850106"/>
          </a:xfrm>
        </p:spPr>
        <p:txBody>
          <a:bodyPr>
            <a:noAutofit/>
          </a:bodyPr>
          <a:lstStyle/>
          <a:p>
            <a:r>
              <a:rPr lang="uk-UA" sz="3200" smtClean="0"/>
              <a:t>Зауваження до кінцево-різницевого методу  Ейлера</a:t>
            </a:r>
            <a:endParaRPr lang="uk-UA" sz="3200" i="1"/>
          </a:p>
        </p:txBody>
      </p:sp>
      <p:sp>
        <p:nvSpPr>
          <p:cNvPr id="2051" name="Rectangle 3"/>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uk-UA"/>
          </a:p>
        </p:txBody>
      </p:sp>
      <p:sp>
        <p:nvSpPr>
          <p:cNvPr id="2053" name="Rectangle 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uk-UA"/>
          </a:p>
        </p:txBody>
      </p:sp>
      <p:sp>
        <p:nvSpPr>
          <p:cNvPr id="2055" name="Rectangle 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uk-UA"/>
          </a:p>
        </p:txBody>
      </p:sp>
      <p:sp>
        <p:nvSpPr>
          <p:cNvPr id="8" name="TextBox 7"/>
          <p:cNvSpPr txBox="1"/>
          <p:nvPr/>
        </p:nvSpPr>
        <p:spPr>
          <a:xfrm>
            <a:off x="539552" y="1268760"/>
            <a:ext cx="8352928" cy="2862322"/>
          </a:xfrm>
          <a:prstGeom prst="rect">
            <a:avLst/>
          </a:prstGeom>
          <a:noFill/>
        </p:spPr>
        <p:txBody>
          <a:bodyPr wrap="square" rtlCol="0">
            <a:spAutoFit/>
          </a:bodyPr>
          <a:lstStyle/>
          <a:p>
            <a:pPr marL="457200" indent="-457200" algn="just">
              <a:buFont typeface="+mj-lt"/>
              <a:buAutoNum type="arabicPeriod" startAt="3"/>
            </a:pPr>
            <a:r>
              <a:rPr lang="uk-UA" sz="2000" smtClean="0"/>
              <a:t>Ще одна “проблема метода Ейлера” в тому, що шукана функція в задачі повинна бути неперервно диференційовною, а Ейлер замінював її послідовністю функцій, що є ламаними лініями. Вважалося, що послідовність функцій отримана таким чином при граничному переході наближається до екстремальної функції. На обґрунтування останнього кроку математики довгий час не звертали увагу, вважаючи це безнадійною справою. Однак розвиток сучасної математики вивів геніальну ідею Ейлера на перший план. Де вона складає основу так званих </a:t>
            </a:r>
            <a:r>
              <a:rPr lang="uk-UA" sz="2000" b="1" i="1" smtClean="0"/>
              <a:t>прямих методів варіаційного числення</a:t>
            </a:r>
            <a:endParaRPr lang="uk-UA" sz="2000" b="1" i="1"/>
          </a:p>
        </p:txBody>
      </p:sp>
      <p:sp>
        <p:nvSpPr>
          <p:cNvPr id="9" name="TextBox 8"/>
          <p:cNvSpPr txBox="1"/>
          <p:nvPr/>
        </p:nvSpPr>
        <p:spPr>
          <a:xfrm>
            <a:off x="539552" y="4725144"/>
            <a:ext cx="8316416" cy="707886"/>
          </a:xfrm>
          <a:prstGeom prst="rect">
            <a:avLst/>
          </a:prstGeom>
          <a:noFill/>
        </p:spPr>
        <p:txBody>
          <a:bodyPr wrap="square" rtlCol="0">
            <a:spAutoFit/>
          </a:bodyPr>
          <a:lstStyle/>
          <a:p>
            <a:pPr marL="342900" indent="-342900" algn="just"/>
            <a:r>
              <a:rPr lang="uk-UA" sz="2000" smtClean="0"/>
              <a:t>	Щодо підходу Лагранжа, то до нього повернемося згодом у наступних лекціях і застосовуючи сучасні поняття функціонального аналізу</a:t>
            </a:r>
            <a:endParaRPr lang="uk-UA" sz="2000"/>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cstate="print"/>
          <a:tile tx="0" ty="0" sx="100000" sy="100000" flip="none" algn="tl"/>
        </a:blip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44624"/>
            <a:ext cx="8229600" cy="864096"/>
          </a:xfrm>
        </p:spPr>
        <p:txBody>
          <a:bodyPr>
            <a:noAutofit/>
          </a:bodyPr>
          <a:lstStyle/>
          <a:p>
            <a:r>
              <a:rPr lang="uk-UA" sz="3400" smtClean="0"/>
              <a:t>Задачі, що спричинили появу ВЧ </a:t>
            </a:r>
            <a:br>
              <a:rPr lang="uk-UA" sz="3400" smtClean="0"/>
            </a:br>
            <a:r>
              <a:rPr lang="uk-UA" sz="3400" smtClean="0"/>
              <a:t>Задача Дидони</a:t>
            </a:r>
            <a:endParaRPr lang="uk-UA" sz="3400"/>
          </a:p>
        </p:txBody>
      </p:sp>
      <p:sp>
        <p:nvSpPr>
          <p:cNvPr id="2051" name="Rectangle 3"/>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uk-UA"/>
          </a:p>
        </p:txBody>
      </p:sp>
      <p:sp>
        <p:nvSpPr>
          <p:cNvPr id="2053" name="Rectangle 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uk-UA"/>
          </a:p>
        </p:txBody>
      </p:sp>
      <p:sp>
        <p:nvSpPr>
          <p:cNvPr id="2055" name="Rectangle 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uk-UA"/>
          </a:p>
        </p:txBody>
      </p:sp>
      <p:pic>
        <p:nvPicPr>
          <p:cNvPr id="3" name="Picture 7"/>
          <p:cNvPicPr>
            <a:picLocks noChangeAspect="1" noChangeArrowheads="1"/>
          </p:cNvPicPr>
          <p:nvPr/>
        </p:nvPicPr>
        <p:blipFill>
          <a:blip r:embed="rId4" cstate="print">
            <a:lum bright="-17000" contrast="32000"/>
          </a:blip>
          <a:srcRect/>
          <a:stretch>
            <a:fillRect/>
          </a:stretch>
        </p:blipFill>
        <p:spPr bwMode="auto">
          <a:xfrm>
            <a:off x="755576" y="1017031"/>
            <a:ext cx="7848872" cy="5796345"/>
          </a:xfrm>
          <a:prstGeom prst="rect">
            <a:avLst/>
          </a:prstGeom>
          <a:noFill/>
          <a:ln w="9525">
            <a:noFill/>
            <a:miter lim="800000"/>
            <a:headEnd/>
            <a:tailEnd/>
          </a:ln>
        </p:spPr>
      </p:pic>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4" cstate="print"/>
          <a:tile tx="0" ty="0" sx="100000" sy="100000" flip="none" algn="tl"/>
        </a:blip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922114"/>
          </a:xfrm>
        </p:spPr>
        <p:txBody>
          <a:bodyPr>
            <a:normAutofit/>
          </a:bodyPr>
          <a:lstStyle/>
          <a:p>
            <a:r>
              <a:rPr lang="uk-UA" smtClean="0"/>
              <a:t>Задача Дидо</a:t>
            </a:r>
            <a:endParaRPr lang="uk-UA"/>
          </a:p>
        </p:txBody>
      </p:sp>
      <p:pic>
        <p:nvPicPr>
          <p:cNvPr id="2049" name="Picture 1"/>
          <p:cNvPicPr>
            <a:picLocks noChangeAspect="1" noChangeArrowheads="1"/>
          </p:cNvPicPr>
          <p:nvPr/>
        </p:nvPicPr>
        <p:blipFill>
          <a:blip r:embed="rId5" cstate="print"/>
          <a:srcRect/>
          <a:stretch>
            <a:fillRect/>
          </a:stretch>
        </p:blipFill>
        <p:spPr bwMode="auto">
          <a:xfrm>
            <a:off x="251520" y="2788121"/>
            <a:ext cx="4162425" cy="3305175"/>
          </a:xfrm>
          <a:prstGeom prst="rect">
            <a:avLst/>
          </a:prstGeom>
          <a:noFill/>
          <a:ln w="9525">
            <a:noFill/>
            <a:miter lim="800000"/>
            <a:headEnd/>
            <a:tailEnd/>
          </a:ln>
        </p:spPr>
      </p:pic>
      <p:sp>
        <p:nvSpPr>
          <p:cNvPr id="2051" name="Rectangle 3"/>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uk-UA"/>
          </a:p>
        </p:txBody>
      </p:sp>
      <p:graphicFrame>
        <p:nvGraphicFramePr>
          <p:cNvPr id="2050" name="Object 2"/>
          <p:cNvGraphicFramePr>
            <a:graphicFrameLocks noChangeAspect="1"/>
          </p:cNvGraphicFramePr>
          <p:nvPr/>
        </p:nvGraphicFramePr>
        <p:xfrm>
          <a:off x="4470911" y="2420888"/>
          <a:ext cx="4514347" cy="1440160"/>
        </p:xfrm>
        <a:graphic>
          <a:graphicData uri="http://schemas.openxmlformats.org/presentationml/2006/ole">
            <p:oleObj spid="_x0000_s21506" name="Equation" r:id="rId6" imgW="1548728" imgH="495085" progId="">
              <p:embed/>
            </p:oleObj>
          </a:graphicData>
        </a:graphic>
      </p:graphicFrame>
      <p:sp>
        <p:nvSpPr>
          <p:cNvPr id="2053" name="Rectangle 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uk-UA"/>
          </a:p>
        </p:txBody>
      </p:sp>
      <p:graphicFrame>
        <p:nvGraphicFramePr>
          <p:cNvPr id="2052" name="Object 4"/>
          <p:cNvGraphicFramePr>
            <a:graphicFrameLocks noChangeAspect="1"/>
          </p:cNvGraphicFramePr>
          <p:nvPr/>
        </p:nvGraphicFramePr>
        <p:xfrm>
          <a:off x="5004048" y="3804127"/>
          <a:ext cx="3168352" cy="1569089"/>
        </p:xfrm>
        <a:graphic>
          <a:graphicData uri="http://schemas.openxmlformats.org/presentationml/2006/ole">
            <p:oleObj spid="_x0000_s21507" name="Equation" r:id="rId7" imgW="1002865" imgH="495085" progId="">
              <p:embed/>
            </p:oleObj>
          </a:graphicData>
        </a:graphic>
      </p:graphicFrame>
      <p:sp>
        <p:nvSpPr>
          <p:cNvPr id="2055" name="Rectangle 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uk-UA"/>
          </a:p>
        </p:txBody>
      </p:sp>
      <p:graphicFrame>
        <p:nvGraphicFramePr>
          <p:cNvPr id="2054" name="Object 6"/>
          <p:cNvGraphicFramePr>
            <a:graphicFrameLocks noChangeAspect="1"/>
          </p:cNvGraphicFramePr>
          <p:nvPr/>
        </p:nvGraphicFramePr>
        <p:xfrm>
          <a:off x="4860032" y="5589240"/>
          <a:ext cx="3734129" cy="648072"/>
        </p:xfrm>
        <a:graphic>
          <a:graphicData uri="http://schemas.openxmlformats.org/presentationml/2006/ole">
            <p:oleObj spid="_x0000_s21508" name="Формула" r:id="rId8" imgW="1155700" imgH="203200" progId="Equation.3">
              <p:embed/>
            </p:oleObj>
          </a:graphicData>
        </a:graphic>
      </p:graphicFrame>
      <p:sp>
        <p:nvSpPr>
          <p:cNvPr id="10" name="TextBox 9"/>
          <p:cNvSpPr txBox="1"/>
          <p:nvPr/>
        </p:nvSpPr>
        <p:spPr>
          <a:xfrm>
            <a:off x="611560" y="1412776"/>
            <a:ext cx="8280920" cy="461665"/>
          </a:xfrm>
          <a:prstGeom prst="rect">
            <a:avLst/>
          </a:prstGeom>
          <a:noFill/>
        </p:spPr>
        <p:txBody>
          <a:bodyPr wrap="square" rtlCol="0">
            <a:spAutoFit/>
          </a:bodyPr>
          <a:lstStyle/>
          <a:p>
            <a:r>
              <a:rPr lang="uk-UA" sz="2400" smtClean="0">
                <a:latin typeface="Times New Roman" pitchFamily="18" charset="0"/>
                <a:cs typeface="Times New Roman" pitchFamily="18" charset="0"/>
              </a:rPr>
              <a:t>Математична  постановка задачі</a:t>
            </a:r>
            <a:endParaRPr lang="uk-UA" sz="2400">
              <a:latin typeface="Times New Roman" pitchFamily="18" charset="0"/>
              <a:cs typeface="Times New Roman" pitchFamily="18" charset="0"/>
            </a:endParaRP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3" cstate="print"/>
          <a:tile tx="0" ty="0" sx="100000" sy="100000" flip="none" algn="tl"/>
        </a:blip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922114"/>
          </a:xfrm>
        </p:spPr>
        <p:txBody>
          <a:bodyPr>
            <a:normAutofit fontScale="90000"/>
          </a:bodyPr>
          <a:lstStyle/>
          <a:p>
            <a:r>
              <a:rPr lang="uk-UA" smtClean="0"/>
              <a:t>Зародження варіаційного числення</a:t>
            </a:r>
            <a:endParaRPr lang="uk-UA"/>
          </a:p>
        </p:txBody>
      </p:sp>
      <p:sp>
        <p:nvSpPr>
          <p:cNvPr id="2051" name="Rectangle 3"/>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uk-UA"/>
          </a:p>
        </p:txBody>
      </p:sp>
      <p:sp>
        <p:nvSpPr>
          <p:cNvPr id="2053" name="Rectangle 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uk-UA"/>
          </a:p>
        </p:txBody>
      </p:sp>
      <p:sp>
        <p:nvSpPr>
          <p:cNvPr id="2055" name="Rectangle 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uk-UA"/>
          </a:p>
        </p:txBody>
      </p:sp>
      <p:pic>
        <p:nvPicPr>
          <p:cNvPr id="24581" name="Picture 5"/>
          <p:cNvPicPr>
            <a:picLocks noChangeAspect="1" noChangeArrowheads="1"/>
          </p:cNvPicPr>
          <p:nvPr/>
        </p:nvPicPr>
        <p:blipFill>
          <a:blip r:embed="rId4" cstate="print">
            <a:lum bright="-15000" contrast="36000"/>
          </a:blip>
          <a:srcRect/>
          <a:stretch>
            <a:fillRect/>
          </a:stretch>
        </p:blipFill>
        <p:spPr bwMode="auto">
          <a:xfrm>
            <a:off x="73067" y="1916832"/>
            <a:ext cx="8997870" cy="3240360"/>
          </a:xfrm>
          <a:prstGeom prst="rect">
            <a:avLst/>
          </a:prstGeom>
          <a:noFill/>
          <a:ln w="9525">
            <a:noFill/>
            <a:miter lim="800000"/>
            <a:headEnd/>
            <a:tailEnd/>
          </a:ln>
        </p:spPr>
      </p:pic>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4" cstate="print"/>
          <a:tile tx="0" ty="0" sx="100000" sy="100000" flip="none" algn="tl"/>
        </a:blip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0"/>
            <a:ext cx="9144000" cy="1417638"/>
          </a:xfrm>
        </p:spPr>
        <p:txBody>
          <a:bodyPr>
            <a:normAutofit fontScale="90000"/>
          </a:bodyPr>
          <a:lstStyle/>
          <a:p>
            <a:r>
              <a:rPr lang="uk-UA" sz="3600" smtClean="0"/>
              <a:t>Задачі, що спричинили появу ВЧ</a:t>
            </a:r>
            <a:br>
              <a:rPr lang="uk-UA" sz="3600" smtClean="0"/>
            </a:br>
            <a:r>
              <a:rPr lang="uk-UA" sz="3100" b="1" i="1"/>
              <a:t>Задача про максимальну швидкодію (задача про брахістохрону</a:t>
            </a:r>
            <a:r>
              <a:rPr lang="uk-UA" b="1" i="1"/>
              <a:t>)</a:t>
            </a:r>
            <a:endParaRPr lang="uk-UA"/>
          </a:p>
        </p:txBody>
      </p:sp>
      <p:pic>
        <p:nvPicPr>
          <p:cNvPr id="1026" name="Picture 2"/>
          <p:cNvPicPr>
            <a:picLocks noChangeAspect="1" noChangeArrowheads="1"/>
          </p:cNvPicPr>
          <p:nvPr/>
        </p:nvPicPr>
        <p:blipFill>
          <a:blip r:embed="rId5" cstate="print"/>
          <a:srcRect/>
          <a:stretch>
            <a:fillRect/>
          </a:stretch>
        </p:blipFill>
        <p:spPr bwMode="auto">
          <a:xfrm>
            <a:off x="179512" y="1340768"/>
            <a:ext cx="3553594" cy="3024336"/>
          </a:xfrm>
          <a:prstGeom prst="rect">
            <a:avLst/>
          </a:prstGeom>
          <a:noFill/>
          <a:ln w="9525">
            <a:noFill/>
            <a:miter lim="800000"/>
            <a:headEnd/>
            <a:tailEnd/>
          </a:ln>
        </p:spPr>
      </p:pic>
      <p:sp>
        <p:nvSpPr>
          <p:cNvPr id="5" name="TextBox 4"/>
          <p:cNvSpPr txBox="1"/>
          <p:nvPr/>
        </p:nvSpPr>
        <p:spPr>
          <a:xfrm>
            <a:off x="3707904" y="1556792"/>
            <a:ext cx="5256584" cy="1754326"/>
          </a:xfrm>
          <a:prstGeom prst="rect">
            <a:avLst/>
          </a:prstGeom>
          <a:noFill/>
        </p:spPr>
        <p:txBody>
          <a:bodyPr wrap="square" rtlCol="0">
            <a:spAutoFit/>
          </a:bodyPr>
          <a:lstStyle/>
          <a:p>
            <a:r>
              <a:rPr lang="uk-UA"/>
              <a:t>Знайти криву, розміщену у вертикальній площині, що сполучає дві задані точки </a:t>
            </a:r>
            <a:r>
              <a:rPr lang="uk-UA" i="1"/>
              <a:t>О</a:t>
            </a:r>
            <a:r>
              <a:rPr lang="uk-UA"/>
              <a:t> і </a:t>
            </a:r>
            <a:r>
              <a:rPr lang="uk-UA" i="1"/>
              <a:t>B</a:t>
            </a:r>
            <a:r>
              <a:rPr lang="uk-UA"/>
              <a:t>, які не лежать на одній вертикальній прямій, і таку, що матеріальна точка, рухаючись по цій кривій під дією сили тяжіння з точки </a:t>
            </a:r>
            <a:r>
              <a:rPr lang="uk-UA" i="1"/>
              <a:t>О</a:t>
            </a:r>
            <a:r>
              <a:rPr lang="uk-UA"/>
              <a:t> без початкової швидкості досягне точки </a:t>
            </a:r>
            <a:r>
              <a:rPr lang="uk-UA" i="1"/>
              <a:t>B</a:t>
            </a:r>
            <a:r>
              <a:rPr lang="uk-UA"/>
              <a:t> за найменший проміжок часу</a:t>
            </a:r>
            <a:r>
              <a:rPr lang="uk-UA" smtClean="0"/>
              <a:t>.</a:t>
            </a:r>
            <a:endParaRPr lang="uk-UA"/>
          </a:p>
        </p:txBody>
      </p:sp>
      <p:sp>
        <p:nvSpPr>
          <p:cNvPr id="102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uk-UA"/>
          </a:p>
        </p:txBody>
      </p:sp>
      <p:graphicFrame>
        <p:nvGraphicFramePr>
          <p:cNvPr id="1027" name="Object 3"/>
          <p:cNvGraphicFramePr>
            <a:graphicFrameLocks noChangeAspect="1"/>
          </p:cNvGraphicFramePr>
          <p:nvPr/>
        </p:nvGraphicFramePr>
        <p:xfrm>
          <a:off x="4788024" y="3356992"/>
          <a:ext cx="2739008" cy="3391912"/>
        </p:xfrm>
        <a:graphic>
          <a:graphicData uri="http://schemas.openxmlformats.org/presentationml/2006/ole">
            <p:oleObj spid="_x0000_s1027" name="Equation" r:id="rId6" imgW="1638300" imgH="2032000" progId="">
              <p:embed/>
            </p:oleObj>
          </a:graphicData>
        </a:graphic>
      </p:graphicFrame>
      <p:sp>
        <p:nvSpPr>
          <p:cNvPr id="1030"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uk-UA"/>
          </a:p>
        </p:txBody>
      </p:sp>
      <p:graphicFrame>
        <p:nvGraphicFramePr>
          <p:cNvPr id="1029" name="Object 5"/>
          <p:cNvGraphicFramePr>
            <a:graphicFrameLocks noChangeAspect="1"/>
          </p:cNvGraphicFramePr>
          <p:nvPr/>
        </p:nvGraphicFramePr>
        <p:xfrm>
          <a:off x="467544" y="4941168"/>
          <a:ext cx="3570288" cy="1066800"/>
        </p:xfrm>
        <a:graphic>
          <a:graphicData uri="http://schemas.openxmlformats.org/presentationml/2006/ole">
            <p:oleObj spid="_x0000_s1029" name="Equation" r:id="rId7" imgW="1714320" imgH="507960" progId="">
              <p:embed/>
            </p:oleObj>
          </a:graphicData>
        </a:graphic>
      </p:graphicFrame>
      <p:sp>
        <p:nvSpPr>
          <p:cNvPr id="1032"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uk-UA"/>
          </a:p>
        </p:txBody>
      </p:sp>
      <p:graphicFrame>
        <p:nvGraphicFramePr>
          <p:cNvPr id="1031" name="Object 7"/>
          <p:cNvGraphicFramePr>
            <a:graphicFrameLocks noChangeAspect="1"/>
          </p:cNvGraphicFramePr>
          <p:nvPr/>
        </p:nvGraphicFramePr>
        <p:xfrm>
          <a:off x="683568" y="6093296"/>
          <a:ext cx="2594955" cy="504056"/>
        </p:xfrm>
        <a:graphic>
          <a:graphicData uri="http://schemas.openxmlformats.org/presentationml/2006/ole">
            <p:oleObj spid="_x0000_s1031" name="Equation" r:id="rId8" imgW="1320227" imgH="253890" progId="">
              <p:embed/>
            </p:oleObj>
          </a:graphicData>
        </a:graphic>
      </p:graphicFrame>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29">
                                            <p:subSp spid="_x0000_s1029"/>
                                          </p:spTgt>
                                        </p:tgtEl>
                                        <p:attrNameLst>
                                          <p:attrName>style.visibility</p:attrName>
                                        </p:attrNameLst>
                                      </p:cBhvr>
                                      <p:to>
                                        <p:strVal val="visible"/>
                                      </p:to>
                                    </p:set>
                                    <p:animEffect transition="in" filter="blinds(horizontal)">
                                      <p:cBhvr>
                                        <p:cTn id="7" dur="500"/>
                                        <p:tgtEl>
                                          <p:spTgt spid="1029">
                                            <p:subSp spid="_x0000_s1029"/>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031"/>
                                        </p:tgtEl>
                                        <p:attrNameLst>
                                          <p:attrName>style.visibility</p:attrName>
                                        </p:attrNameLst>
                                      </p:cBhvr>
                                      <p:to>
                                        <p:strVal val="visible"/>
                                      </p:to>
                                    </p:set>
                                    <p:animEffect transition="in" filter="blinds(horizontal)">
                                      <p:cBhvr>
                                        <p:cTn id="10" dur="500"/>
                                        <p:tgtEl>
                                          <p:spTgt spid="10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4" cstate="print"/>
          <a:tile tx="0" ty="0" sx="100000" sy="100000" flip="none" algn="tl"/>
        </a:blip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44624"/>
            <a:ext cx="9144000" cy="1143000"/>
          </a:xfrm>
        </p:spPr>
        <p:txBody>
          <a:bodyPr>
            <a:normAutofit fontScale="90000"/>
          </a:bodyPr>
          <a:lstStyle/>
          <a:p>
            <a:r>
              <a:rPr lang="uk-UA" smtClean="0"/>
              <a:t>Задачі, що спричинили появу ВЧ</a:t>
            </a:r>
            <a:br>
              <a:rPr lang="uk-UA" smtClean="0"/>
            </a:br>
            <a:r>
              <a:rPr lang="uk-UA" sz="3600" b="1" i="1" smtClean="0">
                <a:latin typeface="Times New Roman" pitchFamily="18" charset="0"/>
                <a:cs typeface="Times New Roman" pitchFamily="18" charset="0"/>
              </a:rPr>
              <a:t>Задача про найменшу площу поверхні обертання</a:t>
            </a:r>
            <a:endParaRPr lang="uk-UA" sz="3600" b="1" i="1">
              <a:latin typeface="Times New Roman" pitchFamily="18" charset="0"/>
              <a:cs typeface="Times New Roman" pitchFamily="18" charset="0"/>
            </a:endParaRPr>
          </a:p>
        </p:txBody>
      </p:sp>
      <p:sp>
        <p:nvSpPr>
          <p:cNvPr id="2051" name="Rectangle 3"/>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uk-UA"/>
          </a:p>
        </p:txBody>
      </p:sp>
      <p:graphicFrame>
        <p:nvGraphicFramePr>
          <p:cNvPr id="2050" name="Object 2"/>
          <p:cNvGraphicFramePr>
            <a:graphicFrameLocks noChangeAspect="1"/>
          </p:cNvGraphicFramePr>
          <p:nvPr/>
        </p:nvGraphicFramePr>
        <p:xfrm>
          <a:off x="1038225" y="4800054"/>
          <a:ext cx="7327900" cy="1365250"/>
        </p:xfrm>
        <a:graphic>
          <a:graphicData uri="http://schemas.openxmlformats.org/presentationml/2006/ole">
            <p:oleObj spid="_x0000_s19458" name="Equation" r:id="rId5" imgW="2514600" imgH="469800" progId="">
              <p:embed/>
            </p:oleObj>
          </a:graphicData>
        </a:graphic>
      </p:graphicFrame>
      <p:sp>
        <p:nvSpPr>
          <p:cNvPr id="2053" name="Rectangle 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uk-UA"/>
          </a:p>
        </p:txBody>
      </p:sp>
      <p:sp>
        <p:nvSpPr>
          <p:cNvPr id="2055" name="Rectangle 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uk-UA"/>
          </a:p>
        </p:txBody>
      </p:sp>
      <p:graphicFrame>
        <p:nvGraphicFramePr>
          <p:cNvPr id="2054" name="Object 6"/>
          <p:cNvGraphicFramePr>
            <a:graphicFrameLocks noChangeAspect="1"/>
          </p:cNvGraphicFramePr>
          <p:nvPr/>
        </p:nvGraphicFramePr>
        <p:xfrm>
          <a:off x="2255838" y="6092825"/>
          <a:ext cx="3611562" cy="649288"/>
        </p:xfrm>
        <a:graphic>
          <a:graphicData uri="http://schemas.openxmlformats.org/presentationml/2006/ole">
            <p:oleObj spid="_x0000_s19460" name="Формула" r:id="rId6" imgW="1117440" imgH="203040" progId="Equation.3">
              <p:embed/>
            </p:oleObj>
          </a:graphicData>
        </a:graphic>
      </p:graphicFrame>
      <p:pic>
        <p:nvPicPr>
          <p:cNvPr id="19461" name="Picture 5"/>
          <p:cNvPicPr>
            <a:picLocks noChangeAspect="1" noChangeArrowheads="1"/>
          </p:cNvPicPr>
          <p:nvPr/>
        </p:nvPicPr>
        <p:blipFill>
          <a:blip r:embed="rId7" cstate="print">
            <a:duotone>
              <a:prstClr val="black"/>
              <a:schemeClr val="accent5">
                <a:tint val="45000"/>
                <a:satMod val="400000"/>
              </a:schemeClr>
            </a:duotone>
            <a:lum bright="-10000" contrast="33000"/>
          </a:blip>
          <a:srcRect/>
          <a:stretch>
            <a:fillRect/>
          </a:stretch>
        </p:blipFill>
        <p:spPr bwMode="auto">
          <a:xfrm>
            <a:off x="539552" y="1181831"/>
            <a:ext cx="8064896" cy="3687329"/>
          </a:xfrm>
          <a:prstGeom prst="rect">
            <a:avLst/>
          </a:prstGeom>
          <a:noFill/>
          <a:ln w="9525" cap="flat" cmpd="sng" algn="ctr">
            <a:noFill/>
            <a:prstDash val="solid"/>
            <a:miter lim="800000"/>
            <a:headEnd/>
            <a:tailEnd/>
          </a:ln>
        </p:spPr>
      </p:pic>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3" cstate="print"/>
          <a:tile tx="0" ty="0" sx="100000" sy="100000" flip="none" algn="tl"/>
        </a:blip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uk-UA" smtClean="0"/>
              <a:t>Задачі, що спричинили появу ВЧ</a:t>
            </a:r>
            <a:br>
              <a:rPr lang="uk-UA" smtClean="0"/>
            </a:br>
            <a:r>
              <a:rPr lang="uk-UA" i="1"/>
              <a:t>Задача про геодезичні лінії</a:t>
            </a:r>
          </a:p>
        </p:txBody>
      </p:sp>
      <p:sp>
        <p:nvSpPr>
          <p:cNvPr id="2051" name="Rectangle 3"/>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uk-UA"/>
          </a:p>
        </p:txBody>
      </p:sp>
      <p:sp>
        <p:nvSpPr>
          <p:cNvPr id="2053" name="Rectangle 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uk-UA"/>
          </a:p>
        </p:txBody>
      </p:sp>
      <p:sp>
        <p:nvSpPr>
          <p:cNvPr id="2055" name="Rectangle 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uk-UA"/>
          </a:p>
        </p:txBody>
      </p:sp>
      <p:pic>
        <p:nvPicPr>
          <p:cNvPr id="16389" name="Picture 5"/>
          <p:cNvPicPr>
            <a:picLocks noChangeAspect="1" noChangeArrowheads="1"/>
          </p:cNvPicPr>
          <p:nvPr/>
        </p:nvPicPr>
        <p:blipFill>
          <a:blip r:embed="rId4" cstate="print">
            <a:duotone>
              <a:prstClr val="black"/>
              <a:schemeClr val="accent4">
                <a:tint val="45000"/>
                <a:satMod val="400000"/>
              </a:schemeClr>
            </a:duotone>
            <a:lum bright="-21000" contrast="68000"/>
          </a:blip>
          <a:srcRect/>
          <a:stretch>
            <a:fillRect/>
          </a:stretch>
        </p:blipFill>
        <p:spPr bwMode="auto">
          <a:xfrm>
            <a:off x="49467" y="2085974"/>
            <a:ext cx="8987029" cy="3935314"/>
          </a:xfrm>
          <a:prstGeom prst="rect">
            <a:avLst/>
          </a:prstGeom>
          <a:noFill/>
          <a:ln w="9525">
            <a:noFill/>
            <a:miter lim="800000"/>
            <a:headEnd/>
            <a:tailEnd/>
          </a:ln>
        </p:spPr>
      </p:pic>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3" cstate="print"/>
          <a:tile tx="0" ty="0" sx="100000" sy="100000" flip="none" algn="tl"/>
        </a:blipFill>
        <a:effectLst/>
      </p:bgPr>
    </p:bg>
    <p:spTree>
      <p:nvGrpSpPr>
        <p:cNvPr id="1" name=""/>
        <p:cNvGrpSpPr/>
        <p:nvPr/>
      </p:nvGrpSpPr>
      <p:grpSpPr>
        <a:xfrm>
          <a:off x="0" y="0"/>
          <a:ext cx="0" cy="0"/>
          <a:chOff x="0" y="0"/>
          <a:chExt cx="0" cy="0"/>
        </a:xfrm>
      </p:grpSpPr>
      <p:sp>
        <p:nvSpPr>
          <p:cNvPr id="2051" name="Rectangle 3"/>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uk-UA"/>
          </a:p>
        </p:txBody>
      </p:sp>
      <p:sp>
        <p:nvSpPr>
          <p:cNvPr id="2053" name="Rectangle 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uk-UA"/>
          </a:p>
        </p:txBody>
      </p:sp>
      <p:sp>
        <p:nvSpPr>
          <p:cNvPr id="2055" name="Rectangle 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uk-UA"/>
          </a:p>
        </p:txBody>
      </p:sp>
      <p:pic>
        <p:nvPicPr>
          <p:cNvPr id="23554" name="Picture 2"/>
          <p:cNvPicPr>
            <a:picLocks noChangeAspect="1" noChangeArrowheads="1"/>
          </p:cNvPicPr>
          <p:nvPr/>
        </p:nvPicPr>
        <p:blipFill>
          <a:blip r:embed="rId4" cstate="print">
            <a:lum bright="-20000" contrast="36000"/>
          </a:blip>
          <a:srcRect/>
          <a:stretch>
            <a:fillRect/>
          </a:stretch>
        </p:blipFill>
        <p:spPr bwMode="auto">
          <a:xfrm>
            <a:off x="436156" y="1052736"/>
            <a:ext cx="8271688" cy="4392488"/>
          </a:xfrm>
          <a:prstGeom prst="rect">
            <a:avLst/>
          </a:prstGeom>
          <a:noFill/>
          <a:ln w="9525">
            <a:noFill/>
            <a:miter lim="800000"/>
            <a:headEnd/>
            <a:tailEnd/>
          </a:ln>
        </p:spPr>
      </p:pic>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3" cstate="print"/>
          <a:tile tx="0" ty="0" sx="100000" sy="100000" flip="none" algn="tl"/>
        </a:blip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116632"/>
            <a:ext cx="8229600" cy="850106"/>
          </a:xfrm>
        </p:spPr>
        <p:txBody>
          <a:bodyPr>
            <a:normAutofit/>
          </a:bodyPr>
          <a:lstStyle/>
          <a:p>
            <a:r>
              <a:rPr lang="uk-UA" smtClean="0"/>
              <a:t>Підхід Ейлера</a:t>
            </a:r>
            <a:endParaRPr lang="uk-UA" i="1"/>
          </a:p>
        </p:txBody>
      </p:sp>
      <p:sp>
        <p:nvSpPr>
          <p:cNvPr id="2051" name="Rectangle 3"/>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uk-UA"/>
          </a:p>
        </p:txBody>
      </p:sp>
      <p:sp>
        <p:nvSpPr>
          <p:cNvPr id="2053" name="Rectangle 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uk-UA"/>
          </a:p>
        </p:txBody>
      </p:sp>
      <p:sp>
        <p:nvSpPr>
          <p:cNvPr id="2055" name="Rectangle 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uk-UA"/>
          </a:p>
        </p:txBody>
      </p:sp>
      <p:pic>
        <p:nvPicPr>
          <p:cNvPr id="25602" name="Picture 2"/>
          <p:cNvPicPr>
            <a:picLocks noChangeAspect="1" noChangeArrowheads="1"/>
          </p:cNvPicPr>
          <p:nvPr/>
        </p:nvPicPr>
        <p:blipFill>
          <a:blip r:embed="rId4" cstate="print">
            <a:lum bright="-16000" contrast="31000"/>
          </a:blip>
          <a:srcRect/>
          <a:stretch>
            <a:fillRect/>
          </a:stretch>
        </p:blipFill>
        <p:spPr bwMode="auto">
          <a:xfrm>
            <a:off x="179512" y="885056"/>
            <a:ext cx="8892478" cy="5928320"/>
          </a:xfrm>
          <a:prstGeom prst="rect">
            <a:avLst/>
          </a:prstGeom>
          <a:noFill/>
          <a:ln w="9525">
            <a:noFill/>
            <a:miter lim="800000"/>
            <a:headEnd/>
            <a:tailEnd/>
          </a:ln>
        </p:spPr>
      </p:pic>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10.xml><?xml version="1.0" encoding="utf-8"?>
<a:themeOverride xmlns:a="http://schemas.openxmlformats.org/drawingml/2006/main">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xml><?xml version="1.0" encoding="utf-8"?>
<a:themeOverride xmlns:a="http://schemas.openxmlformats.org/drawingml/2006/main">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3.xml><?xml version="1.0" encoding="utf-8"?>
<a:themeOverride xmlns:a="http://schemas.openxmlformats.org/drawingml/2006/main">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4.xml><?xml version="1.0" encoding="utf-8"?>
<a:themeOverride xmlns:a="http://schemas.openxmlformats.org/drawingml/2006/main">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5.xml><?xml version="1.0" encoding="utf-8"?>
<a:themeOverride xmlns:a="http://schemas.openxmlformats.org/drawingml/2006/main">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6.xml><?xml version="1.0" encoding="utf-8"?>
<a:themeOverride xmlns:a="http://schemas.openxmlformats.org/drawingml/2006/main">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7.xml><?xml version="1.0" encoding="utf-8"?>
<a:themeOverride xmlns:a="http://schemas.openxmlformats.org/drawingml/2006/main">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8.xml><?xml version="1.0" encoding="utf-8"?>
<a:themeOverride xmlns:a="http://schemas.openxmlformats.org/drawingml/2006/main">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9.xml><?xml version="1.0" encoding="utf-8"?>
<a:themeOverride xmlns:a="http://schemas.openxmlformats.org/drawingml/2006/main">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2437</TotalTime>
  <Words>341</Words>
  <Application>Microsoft Office PowerPoint</Application>
  <PresentationFormat>Экран (4:3)</PresentationFormat>
  <Paragraphs>18</Paragraphs>
  <Slides>11</Slides>
  <Notes>0</Notes>
  <HiddenSlides>0</HiddenSlides>
  <MMClips>0</MMClips>
  <ScaleCrop>false</ScaleCrop>
  <HeadingPairs>
    <vt:vector size="6" baseType="variant">
      <vt:variant>
        <vt:lpstr>Тема</vt:lpstr>
      </vt:variant>
      <vt:variant>
        <vt:i4>1</vt:i4>
      </vt:variant>
      <vt:variant>
        <vt:lpstr>Внедренные серверы OLE</vt:lpstr>
      </vt:variant>
      <vt:variant>
        <vt:i4>2</vt:i4>
      </vt:variant>
      <vt:variant>
        <vt:lpstr>Заголовки слайдов</vt:lpstr>
      </vt:variant>
      <vt:variant>
        <vt:i4>11</vt:i4>
      </vt:variant>
    </vt:vector>
  </HeadingPairs>
  <TitlesOfParts>
    <vt:vector size="14" baseType="lpstr">
      <vt:lpstr>Тема Office</vt:lpstr>
      <vt:lpstr>Equation</vt:lpstr>
      <vt:lpstr>Формула</vt:lpstr>
      <vt:lpstr>Елементи варіаційного числення (ЕВЧ)</vt:lpstr>
      <vt:lpstr>Задачі, що спричинили появу ВЧ  Задача Дидони</vt:lpstr>
      <vt:lpstr>Задача Дидо</vt:lpstr>
      <vt:lpstr>Зародження варіаційного числення</vt:lpstr>
      <vt:lpstr>Задачі, що спричинили появу ВЧ Задача про максимальну швидкодію (задача про брахістохрону)</vt:lpstr>
      <vt:lpstr>Задачі, що спричинили появу ВЧ Задача про найменшу площу поверхні обертання</vt:lpstr>
      <vt:lpstr>Задачі, що спричинили появу ВЧ Задача про геодезичні лінії</vt:lpstr>
      <vt:lpstr>Слайд 8</vt:lpstr>
      <vt:lpstr>Підхід Ейлера</vt:lpstr>
      <vt:lpstr>Зауваження до кінцево-різницевого методу  Ейлера</vt:lpstr>
      <vt:lpstr>Зауваження до кінцево-різницевого методу  Ейлера</vt:lpstr>
    </vt:vector>
  </TitlesOfParts>
  <Company>Microsoft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Слайд 1</dc:title>
  <dc:creator>Матвиенко</dc:creator>
  <cp:lastModifiedBy>oleg</cp:lastModifiedBy>
  <cp:revision>178</cp:revision>
  <dcterms:created xsi:type="dcterms:W3CDTF">2019-03-24T14:49:41Z</dcterms:created>
  <dcterms:modified xsi:type="dcterms:W3CDTF">2021-10-27T15:42:59Z</dcterms:modified>
</cp:coreProperties>
</file>