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 varScale="1">
        <p:scale>
          <a:sx n="84" d="100"/>
          <a:sy n="84" d="100"/>
        </p:scale>
        <p:origin x="168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3692-2160-4B44-8103-01CF33606818}" type="datetimeFigureOut">
              <a:rPr lang="uk-UA" smtClean="0"/>
              <a:pPr/>
              <a:t>26.04.2020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D872-D7D1-4286-8271-2128848555E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8072" y="764704"/>
            <a:ext cx="7772400" cy="1470025"/>
          </a:xfrm>
        </p:spPr>
        <p:txBody>
          <a:bodyPr/>
          <a:lstStyle/>
          <a:p>
            <a:r>
              <a:rPr lang="uk-UA" smtClean="0"/>
              <a:t>Елементи варіаційного числення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2348880"/>
            <a:ext cx="6400800" cy="2495128"/>
          </a:xfrm>
        </p:spPr>
        <p:txBody>
          <a:bodyPr>
            <a:normAutofit/>
          </a:bodyPr>
          <a:lstStyle/>
          <a:p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Основні леми варіаційного числення</a:t>
            </a:r>
            <a:endParaRPr lang="en-US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uk-UA" smtClean="0">
                <a:solidFill>
                  <a:schemeClr val="tx2">
                    <a:lumMod val="75000"/>
                  </a:schemeClr>
                </a:solidFill>
              </a:rPr>
              <a:t>Найпростіша задача варіаційного числення</a:t>
            </a:r>
            <a:endParaRPr lang="uk-UA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uk-UA" sz="2400" smtClean="0"/>
              <a:t>Перші інтеграли рівняння Ейлера – Лагранжа (частинні випадки)</a:t>
            </a:r>
            <a:endParaRPr lang="uk-UA" sz="24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8000" contrast="48000"/>
          </a:blip>
          <a:srcRect/>
          <a:stretch>
            <a:fillRect/>
          </a:stretch>
        </p:blipFill>
        <p:spPr bwMode="auto">
          <a:xfrm>
            <a:off x="107504" y="628103"/>
            <a:ext cx="8928365" cy="272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14000" contrast="31000"/>
          </a:blip>
          <a:srcRect/>
          <a:stretch>
            <a:fillRect/>
          </a:stretch>
        </p:blipFill>
        <p:spPr bwMode="auto">
          <a:xfrm>
            <a:off x="103269" y="3645024"/>
            <a:ext cx="893322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uk-UA" sz="2400" smtClean="0"/>
              <a:t>Перші інтеграли рівняння Ейлера – Лагранжа (частинні випадки)</a:t>
            </a:r>
            <a:endParaRPr lang="uk-UA" sz="24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14000" contrast="31000"/>
          </a:blip>
          <a:srcRect/>
          <a:stretch>
            <a:fillRect/>
          </a:stretch>
        </p:blipFill>
        <p:spPr bwMode="auto">
          <a:xfrm>
            <a:off x="179512" y="5517232"/>
            <a:ext cx="8839947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-28000" contrast="48000"/>
          </a:blip>
          <a:stretch>
            <a:fillRect/>
          </a:stretch>
        </p:blipFill>
        <p:spPr>
          <a:xfrm>
            <a:off x="179512" y="692696"/>
            <a:ext cx="88775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uk-UA" sz="2400" smtClean="0"/>
              <a:t>Перші інтеграли рівняння Ейлера – Лагранжа (частинні випадки)</a:t>
            </a:r>
            <a:endParaRPr lang="uk-UA" sz="24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8000" contrast="48000"/>
          </a:blip>
          <a:srcRect/>
          <a:stretch>
            <a:fillRect/>
          </a:stretch>
        </p:blipFill>
        <p:spPr bwMode="auto">
          <a:xfrm>
            <a:off x="123421" y="548680"/>
            <a:ext cx="8841067" cy="344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14000" contrast="31000"/>
          </a:blip>
          <a:srcRect/>
          <a:stretch>
            <a:fillRect/>
          </a:stretch>
        </p:blipFill>
        <p:spPr bwMode="auto">
          <a:xfrm>
            <a:off x="107504" y="3933056"/>
            <a:ext cx="8882005" cy="285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uk-UA" sz="2400" smtClean="0"/>
              <a:t>Перші інтеграли рівняння Ейлера – Лагранжа (частинні випадки)</a:t>
            </a:r>
            <a:endParaRPr lang="uk-UA" sz="24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8000" contrast="48000"/>
          </a:blip>
          <a:srcRect/>
          <a:stretch>
            <a:fillRect/>
          </a:stretch>
        </p:blipFill>
        <p:spPr bwMode="auto">
          <a:xfrm>
            <a:off x="251520" y="404664"/>
            <a:ext cx="8568952" cy="184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lum bright="-14000" contrast="31000"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536" y="2132856"/>
            <a:ext cx="8280920" cy="468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Autofit/>
          </a:bodyPr>
          <a:lstStyle/>
          <a:p>
            <a:r>
              <a:rPr lang="uk-UA" sz="2400" smtClean="0"/>
              <a:t>Перші інтеграли рівняння Ейлера – Лагранжа (частинні випадки)</a:t>
            </a:r>
            <a:endParaRPr lang="uk-UA" sz="24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8000" contrast="48000"/>
          </a:blip>
          <a:srcRect/>
          <a:stretch>
            <a:fillRect/>
          </a:stretch>
        </p:blipFill>
        <p:spPr bwMode="auto">
          <a:xfrm>
            <a:off x="128196" y="620688"/>
            <a:ext cx="883629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14000" contrast="31000"/>
          </a:blip>
          <a:srcRect/>
          <a:stretch>
            <a:fillRect/>
          </a:stretch>
        </p:blipFill>
        <p:spPr bwMode="auto">
          <a:xfrm>
            <a:off x="179512" y="2060848"/>
            <a:ext cx="842258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uk-UA" sz="2800" smtClean="0"/>
              <a:t>Основні леми варіаційного числення</a:t>
            </a:r>
            <a:endParaRPr lang="uk-UA" sz="28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43228" y="692696"/>
            <a:ext cx="8749252" cy="265211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144016" y="3356992"/>
            <a:ext cx="8748464" cy="34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4056"/>
          </a:xfrm>
        </p:spPr>
        <p:txBody>
          <a:bodyPr>
            <a:normAutofit fontScale="90000"/>
          </a:bodyPr>
          <a:lstStyle/>
          <a:p>
            <a:r>
              <a:rPr lang="uk-UA" sz="2800" smtClean="0"/>
              <a:t>Основні леми варіаційного числення</a:t>
            </a:r>
            <a:endParaRPr lang="uk-UA" sz="280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327415" y="404664"/>
            <a:ext cx="8493057" cy="29872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395535" y="3429000"/>
            <a:ext cx="81198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uk-UA" sz="2800" smtClean="0"/>
              <a:t>Основні леми варіаційного числення</a:t>
            </a:r>
            <a:endParaRPr lang="uk-UA" sz="280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327415" y="548680"/>
            <a:ext cx="6141858" cy="216024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181358" y="2708920"/>
            <a:ext cx="8639114" cy="410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uk-UA" sz="2800" smtClean="0"/>
              <a:t>Основні леми варіаційного числення</a:t>
            </a:r>
            <a:endParaRPr lang="uk-UA" sz="28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79512" y="620688"/>
            <a:ext cx="8782742" cy="231283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138771" y="2996952"/>
            <a:ext cx="886835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uk-UA" sz="2800" smtClean="0"/>
              <a:t>Основні леми варіаційного числення</a:t>
            </a:r>
            <a:endParaRPr lang="uk-UA" sz="280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6000" contrast="29000"/>
          </a:blip>
          <a:srcRect/>
          <a:stretch>
            <a:fillRect/>
          </a:stretch>
        </p:blipFill>
        <p:spPr bwMode="auto">
          <a:xfrm>
            <a:off x="179512" y="620688"/>
            <a:ext cx="8782742" cy="231283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28000"/>
          </a:blip>
          <a:srcRect/>
          <a:stretch>
            <a:fillRect/>
          </a:stretch>
        </p:blipFill>
        <p:spPr bwMode="auto">
          <a:xfrm>
            <a:off x="107504" y="3068960"/>
            <a:ext cx="896146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uk-UA" sz="2800" smtClean="0"/>
              <a:t>Найпростіша задача варіаційного числення</a:t>
            </a:r>
            <a:endParaRPr lang="uk-UA" sz="28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9000" contrast="35000"/>
          </a:blip>
          <a:srcRect/>
          <a:stretch>
            <a:fillRect/>
          </a:stretch>
        </p:blipFill>
        <p:spPr bwMode="auto">
          <a:xfrm>
            <a:off x="12390" y="836712"/>
            <a:ext cx="9096114" cy="573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 fontScale="90000"/>
          </a:bodyPr>
          <a:lstStyle/>
          <a:p>
            <a:r>
              <a:rPr lang="uk-UA" sz="2800" smtClean="0"/>
              <a:t>Найпростіша задача варіаційного числення </a:t>
            </a:r>
            <a:br>
              <a:rPr lang="uk-UA" sz="2800" smtClean="0"/>
            </a:br>
            <a:r>
              <a:rPr lang="uk-UA" sz="2800" smtClean="0"/>
              <a:t>(необхідна умова екстремуму)</a:t>
            </a:r>
            <a:endParaRPr lang="uk-UA" sz="28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lum bright="-19000" contrast="35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855734"/>
            <a:ext cx="9036496" cy="5626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</p:spPr>
        <p:txBody>
          <a:bodyPr>
            <a:normAutofit/>
          </a:bodyPr>
          <a:lstStyle/>
          <a:p>
            <a:r>
              <a:rPr lang="uk-UA" sz="2000" smtClean="0"/>
              <a:t>Найпростіша задача варіаційного числення (необхідна умова екстремуму)</a:t>
            </a:r>
            <a:endParaRPr lang="uk-UA" sz="20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19000" contrast="35000"/>
          </a:blip>
          <a:srcRect/>
          <a:stretch>
            <a:fillRect/>
          </a:stretch>
        </p:blipFill>
        <p:spPr bwMode="auto">
          <a:xfrm>
            <a:off x="467544" y="505029"/>
            <a:ext cx="7704856" cy="63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98</Words>
  <Application>Microsoft Office PowerPoint</Application>
  <PresentationFormat>Экран (4:3)</PresentationFormat>
  <Paragraphs>16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Елементи варіаційного числення</vt:lpstr>
      <vt:lpstr>Основні леми варіаційного числення</vt:lpstr>
      <vt:lpstr>Основні леми варіаційного числення</vt:lpstr>
      <vt:lpstr>Основні леми варіаційного числення</vt:lpstr>
      <vt:lpstr>Основні леми варіаційного числення</vt:lpstr>
      <vt:lpstr>Основні леми варіаційного числення</vt:lpstr>
      <vt:lpstr>Найпростіша задача варіаційного числення</vt:lpstr>
      <vt:lpstr>Найпростіша задача варіаційного числення  (необхідна умова екстремуму)</vt:lpstr>
      <vt:lpstr>Найпростіша задача варіаційного числення (необхідна умова екстремуму)</vt:lpstr>
      <vt:lpstr>Перші інтеграли рівняння Ейлера – Лагранжа (частинні випадки)</vt:lpstr>
      <vt:lpstr>Перші інтеграли рівняння Ейлера – Лагранжа (частинні випадки)</vt:lpstr>
      <vt:lpstr>Перші інтеграли рівняння Ейлера – Лагранжа (частинні випадки)</vt:lpstr>
      <vt:lpstr>Перші інтеграли рівняння Ейлера – Лагранжа (частинні випадки)</vt:lpstr>
      <vt:lpstr>Перші інтеграли рівняння Ейлера – Лагранжа (частинні випадки)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NoutV</cp:lastModifiedBy>
  <cp:revision>108</cp:revision>
  <dcterms:created xsi:type="dcterms:W3CDTF">2019-03-24T14:49:41Z</dcterms:created>
  <dcterms:modified xsi:type="dcterms:W3CDTF">2020-04-26T15:58:38Z</dcterms:modified>
</cp:coreProperties>
</file>