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E8C6-4669-4792-84BE-9FF4915F9F56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F56E-EA0B-4F51-8124-DC62C24E33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E8C6-4669-4792-84BE-9FF4915F9F56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F56E-EA0B-4F51-8124-DC62C24E33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E8C6-4669-4792-84BE-9FF4915F9F56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F56E-EA0B-4F51-8124-DC62C24E33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E8C6-4669-4792-84BE-9FF4915F9F56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F56E-EA0B-4F51-8124-DC62C24E33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E8C6-4669-4792-84BE-9FF4915F9F56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F56E-EA0B-4F51-8124-DC62C24E33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E8C6-4669-4792-84BE-9FF4915F9F56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F56E-EA0B-4F51-8124-DC62C24E33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E8C6-4669-4792-84BE-9FF4915F9F56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F56E-EA0B-4F51-8124-DC62C24E33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E8C6-4669-4792-84BE-9FF4915F9F56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F56E-EA0B-4F51-8124-DC62C24E33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E8C6-4669-4792-84BE-9FF4915F9F56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F56E-EA0B-4F51-8124-DC62C24E33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E8C6-4669-4792-84BE-9FF4915F9F56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F56E-EA0B-4F51-8124-DC62C24E33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E8C6-4669-4792-84BE-9FF4915F9F56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F56E-EA0B-4F51-8124-DC62C24E33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BE8C6-4669-4792-84BE-9FF4915F9F56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4F56E-EA0B-4F51-8124-DC62C24E33C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jpeg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jpe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6800" y="914400"/>
            <a:ext cx="6934200" cy="1470025"/>
          </a:xfrm>
        </p:spPr>
        <p:txBody>
          <a:bodyPr/>
          <a:lstStyle/>
          <a:p>
            <a:r>
              <a:rPr lang="uk-UA" dirty="0" smtClean="0">
                <a:solidFill>
                  <a:schemeClr val="tx2">
                    <a:lumMod val="50000"/>
                  </a:schemeClr>
                </a:solidFill>
              </a:rPr>
              <a:t>Практичне заняття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00400" y="3886200"/>
            <a:ext cx="5715000" cy="1752600"/>
          </a:xfrm>
        </p:spPr>
        <p:txBody>
          <a:bodyPr/>
          <a:lstStyle/>
          <a:p>
            <a:r>
              <a:rPr lang="uk-UA" dirty="0" smtClean="0">
                <a:solidFill>
                  <a:srgbClr val="002060"/>
                </a:solidFill>
              </a:rPr>
              <a:t>Принцип максимуму </a:t>
            </a:r>
            <a:r>
              <a:rPr lang="uk-UA" dirty="0" err="1" smtClean="0">
                <a:solidFill>
                  <a:srgbClr val="002060"/>
                </a:solidFill>
              </a:rPr>
              <a:t>Понтрягіна</a:t>
            </a:r>
            <a:r>
              <a:rPr lang="uk-UA" dirty="0" smtClean="0">
                <a:solidFill>
                  <a:srgbClr val="002060"/>
                </a:solidFill>
              </a:rPr>
              <a:t> в задачі про швидкодію</a:t>
            </a:r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uk-UA" sz="3200" dirty="0" smtClean="0"/>
              <a:t>Оптимальний час та час перемикання</a:t>
            </a:r>
            <a:endParaRPr lang="ru-RU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685800"/>
            <a:ext cx="898263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5354" y="1600200"/>
            <a:ext cx="8222846" cy="3549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5105400"/>
            <a:ext cx="8229600" cy="1473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52800" y="5029200"/>
            <a:ext cx="3733800" cy="165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Завдання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38200"/>
            <a:ext cx="9148763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3048000"/>
            <a:ext cx="5147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Постановка задачі у формі </a:t>
            </a:r>
            <a:r>
              <a:rPr lang="uk-UA" sz="2400" dirty="0" err="1" smtClean="0"/>
              <a:t>Понтрягіна</a:t>
            </a:r>
            <a:endParaRPr lang="ru-RU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3505199"/>
            <a:ext cx="7924800" cy="2980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Принцип максимуму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973" y="1143000"/>
            <a:ext cx="894192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uk-UA" sz="3200" dirty="0" smtClean="0"/>
              <a:t>Спряжена система канонічних рівнянь</a:t>
            </a:r>
            <a:endParaRPr lang="ru-RU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990600"/>
            <a:ext cx="812314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1828800"/>
            <a:ext cx="4709583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2743200"/>
            <a:ext cx="8979528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543800" y="34290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Ні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620000" y="44958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Ні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543800" y="37338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Ні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0" y="4191000"/>
            <a:ext cx="54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ТАК</a:t>
            </a:r>
            <a:endParaRPr lang="ru-RU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4953000"/>
            <a:ext cx="6019800" cy="1240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Фазовий портрет для </a:t>
            </a:r>
            <a:r>
              <a:rPr lang="en-US" dirty="0" smtClean="0"/>
              <a:t>u*=2</a:t>
            </a:r>
            <a:r>
              <a:rPr lang="uk-UA" dirty="0" smtClean="0"/>
              <a:t> 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1066800"/>
            <a:ext cx="906047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2514600"/>
            <a:ext cx="6172200" cy="145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9655" y="4038600"/>
            <a:ext cx="610214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5334000"/>
            <a:ext cx="765313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Фазовий портрет для </a:t>
            </a:r>
            <a:r>
              <a:rPr lang="en-US" dirty="0" smtClean="0"/>
              <a:t>u*=</a:t>
            </a:r>
            <a:r>
              <a:rPr lang="uk-UA" dirty="0" smtClean="0"/>
              <a:t>-</a:t>
            </a:r>
            <a:r>
              <a:rPr lang="en-US" dirty="0" smtClean="0"/>
              <a:t>2</a:t>
            </a:r>
            <a:r>
              <a:rPr lang="uk-UA" dirty="0" smtClean="0"/>
              <a:t> 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066800"/>
            <a:ext cx="9066537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3581400"/>
            <a:ext cx="721187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4953000"/>
            <a:ext cx="809225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Фазовий портрет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522" y="762000"/>
            <a:ext cx="895102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124200"/>
            <a:ext cx="904125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077200" y="1752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II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001000" y="25146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ru-RU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3200400"/>
            <a:ext cx="9053866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8077200" y="213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IV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153400" y="2514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, III</a:t>
            </a:r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563562"/>
          </a:xfrm>
        </p:spPr>
        <p:txBody>
          <a:bodyPr>
            <a:noAutofit/>
          </a:bodyPr>
          <a:lstStyle/>
          <a:p>
            <a:r>
              <a:rPr lang="uk-UA" sz="3200" dirty="0" smtClean="0"/>
              <a:t>Графічне подання. Оптимальне керування</a:t>
            </a:r>
            <a:endParaRPr lang="ru-RU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914400"/>
            <a:ext cx="865388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2514600"/>
            <a:ext cx="556885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0" y="3505200"/>
            <a:ext cx="863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2590800"/>
            <a:ext cx="5334000" cy="4256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3600" y="3581400"/>
            <a:ext cx="298098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uk-UA" dirty="0" smtClean="0"/>
              <a:t>Фазові траекторії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9600"/>
            <a:ext cx="9117106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28" y="1981200"/>
            <a:ext cx="9081571" cy="2455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495800"/>
            <a:ext cx="687536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4495800"/>
            <a:ext cx="795562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800" y="4648200"/>
            <a:ext cx="4419600" cy="162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71600" y="1981200"/>
            <a:ext cx="5334000" cy="258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57</Words>
  <Application>Microsoft Office PowerPoint</Application>
  <PresentationFormat>Экран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Практичне заняття</vt:lpstr>
      <vt:lpstr>Завдання</vt:lpstr>
      <vt:lpstr>Принцип максимуму</vt:lpstr>
      <vt:lpstr>Спряжена система канонічних рівнянь</vt:lpstr>
      <vt:lpstr>Фазовий портрет для u*=2 </vt:lpstr>
      <vt:lpstr>Фазовий портрет для u*=-2 </vt:lpstr>
      <vt:lpstr>Фазовий портрет</vt:lpstr>
      <vt:lpstr>Графічне подання. Оптимальне керування</vt:lpstr>
      <vt:lpstr>Фазові траекторії</vt:lpstr>
      <vt:lpstr>Оптимальний час та час перемикання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Практичне заняття</dc:title>
  <dc:creator>Sushko</dc:creator>
  <cp:lastModifiedBy>Sushko</cp:lastModifiedBy>
  <cp:revision>21</cp:revision>
  <dcterms:created xsi:type="dcterms:W3CDTF">2020-10-18T19:49:21Z</dcterms:created>
  <dcterms:modified xsi:type="dcterms:W3CDTF">2020-10-18T23:11:38Z</dcterms:modified>
</cp:coreProperties>
</file>