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ADDC-760F-4DAB-B3C1-3A2877BDAA9C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A1A-4913-4A5F-858B-E7D2AB461B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ADDC-760F-4DAB-B3C1-3A2877BDAA9C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A1A-4913-4A5F-858B-E7D2AB461B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ADDC-760F-4DAB-B3C1-3A2877BDAA9C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A1A-4913-4A5F-858B-E7D2AB461B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ADDC-760F-4DAB-B3C1-3A2877BDAA9C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A1A-4913-4A5F-858B-E7D2AB461B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ADDC-760F-4DAB-B3C1-3A2877BDAA9C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A1A-4913-4A5F-858B-E7D2AB461B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ADDC-760F-4DAB-B3C1-3A2877BDAA9C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A1A-4913-4A5F-858B-E7D2AB461B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ADDC-760F-4DAB-B3C1-3A2877BDAA9C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A1A-4913-4A5F-858B-E7D2AB461B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ADDC-760F-4DAB-B3C1-3A2877BDAA9C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A1A-4913-4A5F-858B-E7D2AB461B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ADDC-760F-4DAB-B3C1-3A2877BDAA9C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A1A-4913-4A5F-858B-E7D2AB461B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ADDC-760F-4DAB-B3C1-3A2877BDAA9C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A1A-4913-4A5F-858B-E7D2AB461B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ADDC-760F-4DAB-B3C1-3A2877BDAA9C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A1A-4913-4A5F-858B-E7D2AB461B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3ADDC-760F-4DAB-B3C1-3A2877BDAA9C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C7A1A-4913-4A5F-858B-E7D2AB461B7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382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0</Words>
  <Application>Microsoft Office PowerPoint</Application>
  <PresentationFormat>Экран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Sushko</dc:creator>
  <cp:lastModifiedBy>Sushko</cp:lastModifiedBy>
  <cp:revision>27</cp:revision>
  <dcterms:created xsi:type="dcterms:W3CDTF">2020-11-23T09:17:13Z</dcterms:created>
  <dcterms:modified xsi:type="dcterms:W3CDTF">2020-11-23T13:55:54Z</dcterms:modified>
</cp:coreProperties>
</file>