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28.09.2020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620688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Оптимальне керування</a:t>
            </a:r>
            <a:br>
              <a:rPr lang="uk-UA" dirty="0" smtClean="0"/>
            </a:br>
            <a:r>
              <a:rPr lang="uk-UA" dirty="0" smtClean="0"/>
              <a:t>Принцип максимуму </a:t>
            </a:r>
            <a:r>
              <a:rPr lang="uk-UA" dirty="0" err="1" smtClean="0"/>
              <a:t>Понтрягіна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3429000"/>
            <a:ext cx="5868144" cy="1752600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Деякі задачі оптимального керування</a:t>
            </a:r>
          </a:p>
          <a:p>
            <a:r>
              <a:rPr lang="uk-UA" sz="2400" dirty="0" smtClean="0">
                <a:solidFill>
                  <a:schemeClr val="tx1"/>
                </a:solidFill>
              </a:rPr>
              <a:t>Формалізація задач оптимального керування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27384"/>
            <a:ext cx="7920880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44016" y="692696"/>
            <a:ext cx="8964488" cy="464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16024" y="5301208"/>
            <a:ext cx="8892480" cy="149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Принцип максимуму Понтрягіна</a:t>
            </a:r>
            <a:endParaRPr lang="ru-RU" sz="32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23528" y="666892"/>
            <a:ext cx="8784976" cy="616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/>
          </a:bodyPr>
          <a:lstStyle/>
          <a:p>
            <a:r>
              <a:rPr lang="uk-UA" sz="3200" smtClean="0"/>
              <a:t>Принцип максимуму Понтрягіна</a:t>
            </a:r>
            <a:endParaRPr lang="ru-RU" sz="3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861588" y="620688"/>
            <a:ext cx="8318924" cy="61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/>
          </a:bodyPr>
          <a:lstStyle/>
          <a:p>
            <a:r>
              <a:rPr lang="uk-UA" sz="3200" smtClean="0"/>
              <a:t>Принцип максимуму Понтрягіна</a:t>
            </a:r>
            <a:endParaRPr lang="ru-RU" sz="32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34003" y="548680"/>
            <a:ext cx="897450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7504" y="2648193"/>
            <a:ext cx="8892480" cy="409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51520" y="2600497"/>
            <a:ext cx="8352928" cy="425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65701" y="2564904"/>
            <a:ext cx="907829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9176" cy="850106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Деякі задачі оптимального керування</a:t>
            </a:r>
            <a:endParaRPr lang="ru-RU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2125468"/>
            <a:ext cx="9036496" cy="418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-27384"/>
            <a:ext cx="7571184" cy="850106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Деякі задачі оптимального керування</a:t>
            </a:r>
            <a:endParaRPr lang="ru-RU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755576" y="712213"/>
            <a:ext cx="8354459" cy="606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98418" y="764704"/>
            <a:ext cx="8478038" cy="288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-27384"/>
            <a:ext cx="8028384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187624" y="764704"/>
            <a:ext cx="7920880" cy="602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-27384"/>
            <a:ext cx="8028384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95536" y="2050708"/>
            <a:ext cx="8748464" cy="425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884368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51437" y="2060848"/>
            <a:ext cx="895706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797552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53795" y="1844824"/>
            <a:ext cx="89547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uk-UA" sz="3200" smtClean="0"/>
              <a:t>Формалізація задач оптимального керування</a:t>
            </a:r>
            <a:endParaRPr lang="ru-RU" sz="320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62450" y="2492896"/>
            <a:ext cx="901910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704856" cy="85010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Формалізація задач оптимального керування</a:t>
            </a:r>
            <a:endParaRPr lang="ru-RU" sz="3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95536" y="1844825"/>
            <a:ext cx="8727571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55</Words>
  <Application>Microsoft Office PowerPoint</Application>
  <PresentationFormat>Экран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Оптимальне керування Принцип максимуму Понтрягіна</vt:lpstr>
      <vt:lpstr>Деякі задачі оптимального керування</vt:lpstr>
      <vt:lpstr>Деякі задачі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Формалізація задач оптимального керування</vt:lpstr>
      <vt:lpstr>Принцип максимуму Понтрягіна</vt:lpstr>
      <vt:lpstr>Принцип максимуму Понтрягіна</vt:lpstr>
      <vt:lpstr>Принцип максимуму Понтрягіна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Sushko</cp:lastModifiedBy>
  <cp:revision>136</cp:revision>
  <dcterms:created xsi:type="dcterms:W3CDTF">2018-09-26T17:41:09Z</dcterms:created>
  <dcterms:modified xsi:type="dcterms:W3CDTF">2020-09-28T19:47:57Z</dcterms:modified>
</cp:coreProperties>
</file>