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9" r:id="rId4"/>
    <p:sldId id="270" r:id="rId5"/>
    <p:sldId id="271" r:id="rId6"/>
    <p:sldId id="272" r:id="rId7"/>
    <p:sldId id="274" r:id="rId8"/>
    <p:sldId id="275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15.09.2020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772400" cy="1802631"/>
          </a:xfrm>
        </p:spPr>
        <p:txBody>
          <a:bodyPr>
            <a:normAutofit/>
          </a:bodyPr>
          <a:lstStyle/>
          <a:p>
            <a:r>
              <a:rPr lang="uk-UA" dirty="0" smtClean="0"/>
              <a:t>УМОВИ ЕКСТРЕМУМУ ДРУГОГО ПОРЯДКУ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3861048"/>
            <a:ext cx="5724128" cy="1752600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Друга варіація функціоналу. Достатні умови </a:t>
            </a:r>
            <a:r>
              <a:rPr lang="uk-UA" dirty="0" smtClean="0">
                <a:solidFill>
                  <a:schemeClr val="tx1"/>
                </a:solidFill>
              </a:rPr>
              <a:t>сильного </a:t>
            </a:r>
            <a:r>
              <a:rPr lang="uk-UA" dirty="0" smtClean="0">
                <a:solidFill>
                  <a:schemeClr val="tx1"/>
                </a:solidFill>
              </a:rPr>
              <a:t>екстремуму</a:t>
            </a: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Умова </a:t>
            </a:r>
            <a:r>
              <a:rPr lang="uk-UA" dirty="0" err="1" smtClean="0"/>
              <a:t>Вейерштрасса</a:t>
            </a:r>
            <a:r>
              <a:rPr lang="uk-UA" dirty="0" smtClean="0"/>
              <a:t>. Голкові варіації</a:t>
            </a:r>
            <a:endParaRPr lang="ru-RU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2324100"/>
            <a:ext cx="6972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28047" y="1988840"/>
            <a:ext cx="886070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Умова </a:t>
            </a:r>
            <a:r>
              <a:rPr lang="uk-UA" sz="3200" dirty="0" err="1" smtClean="0"/>
              <a:t>Вейерштрасса</a:t>
            </a:r>
            <a:r>
              <a:rPr lang="uk-UA" sz="3200" dirty="0" smtClean="0"/>
              <a:t>. Голкові варіації</a:t>
            </a:r>
            <a:endParaRPr lang="uk-UA" sz="32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507992" y="604220"/>
            <a:ext cx="7952439" cy="57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35896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1</a:t>
            </a: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Вейерштрасса. Голкові варіації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77481" y="577003"/>
            <a:ext cx="8859015" cy="407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9858" y="4633619"/>
            <a:ext cx="6938406" cy="220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76256" y="5805264"/>
            <a:ext cx="219573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i="1" smtClean="0"/>
              <a:t>Інтегруємо другий доданок частинами і враховуємо р. Е.-Л.</a:t>
            </a:r>
            <a:endParaRPr lang="uk-UA" i="1"/>
          </a:p>
        </p:txBody>
      </p:sp>
      <p:sp>
        <p:nvSpPr>
          <p:cNvPr id="10" name="TextBox 9"/>
          <p:cNvSpPr txBox="1"/>
          <p:nvPr/>
        </p:nvSpPr>
        <p:spPr>
          <a:xfrm>
            <a:off x="8172400" y="14034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(11)</a:t>
            </a:r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Умова Вейерштрасса. Голкові варіації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107504" y="445261"/>
            <a:ext cx="8856984" cy="536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22000" contrast="33000"/>
          </a:blip>
          <a:srcRect/>
          <a:stretch>
            <a:fillRect/>
          </a:stretch>
        </p:blipFill>
        <p:spPr bwMode="auto">
          <a:xfrm>
            <a:off x="179512" y="5877272"/>
            <a:ext cx="8776957" cy="81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sz="3200" smtClean="0"/>
              <a:t>Достатні умови сильного екстремуму</a:t>
            </a:r>
            <a:endParaRPr lang="uk-UA" sz="32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933092"/>
            <a:ext cx="9006177" cy="537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84346" y="1628800"/>
            <a:ext cx="9096166" cy="453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2000" contrast="44000"/>
          </a:blip>
          <a:srcRect/>
          <a:stretch>
            <a:fillRect/>
          </a:stretch>
        </p:blipFill>
        <p:spPr bwMode="auto">
          <a:xfrm>
            <a:off x="35496" y="1124744"/>
            <a:ext cx="9005686" cy="482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</TotalTime>
  <Words>55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УМОВИ ЕКСТРЕМУМУ ДРУГОГО ПОРЯДКУ</vt:lpstr>
      <vt:lpstr>Умова Вейерштрасса. Голкові варіації</vt:lpstr>
      <vt:lpstr>Умова Вейерштрасса. Голкові варіації</vt:lpstr>
      <vt:lpstr>Умова Вейерштрасса. Голкові варіації</vt:lpstr>
      <vt:lpstr>Умова Вейерштрасса. Голкові варіації</vt:lpstr>
      <vt:lpstr>Достатні умови сильного екстремуму</vt:lpstr>
      <vt:lpstr>Приклад</vt:lpstr>
      <vt:lpstr>Приклад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Sushko</cp:lastModifiedBy>
  <cp:revision>111</cp:revision>
  <dcterms:created xsi:type="dcterms:W3CDTF">2018-09-26T17:41:09Z</dcterms:created>
  <dcterms:modified xsi:type="dcterms:W3CDTF">2020-09-15T08:27:10Z</dcterms:modified>
</cp:coreProperties>
</file>