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10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theme/themeOverride8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2549D-F241-485E-867C-DC4AFA93F1B4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32933-0EAE-4886-BAA2-C662D2A2F31B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23969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32933-0EAE-4886-BAA2-C662D2A2F31B}" type="slidenum">
              <a:rPr lang="uk-UA" smtClean="0"/>
              <a:pPr/>
              <a:t>2</a:t>
            </a:fld>
            <a:endParaRPr lang="uk-U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CB6-FD4B-4550-9ACA-B9185DB6936B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ACB6-FD4B-4550-9ACA-B9185DB6936B}" type="datetimeFigureOut">
              <a:rPr lang="uk-UA" smtClean="0"/>
              <a:pPr/>
              <a:t>06.10.2021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4472-41B9-4F69-A6E7-80A129FEA717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microsoft.com/office/2007/relationships/hdphoto" Target="../media/hdphoto8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6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1.png"/><Relationship Id="rId5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3768" y="476672"/>
            <a:ext cx="6660232" cy="1802631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rgbClr val="002060"/>
                </a:solidFill>
              </a:rPr>
              <a:t>Тема 4 Умовний екстремум</a:t>
            </a:r>
            <a:endParaRPr lang="uk-UA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4293096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uk-UA" dirty="0" smtClean="0">
                <a:solidFill>
                  <a:srgbClr val="002060"/>
                </a:solidFill>
              </a:rPr>
              <a:t>. Функціонал Лагранжа. Необхідна умова</a:t>
            </a:r>
            <a:r>
              <a:rPr lang="en-US" dirty="0" smtClean="0">
                <a:solidFill>
                  <a:srgbClr val="002060"/>
                </a:solidFill>
              </a:rPr>
              <a:t> е</a:t>
            </a:r>
            <a:r>
              <a:rPr lang="uk-UA" dirty="0" err="1" smtClean="0">
                <a:solidFill>
                  <a:srgbClr val="002060"/>
                </a:solidFill>
              </a:rPr>
              <a:t>кстремуму</a:t>
            </a:r>
            <a:r>
              <a:rPr lang="uk-UA" dirty="0" smtClean="0">
                <a:solidFill>
                  <a:srgbClr val="002060"/>
                </a:solidFill>
              </a:rPr>
              <a:t>. </a:t>
            </a:r>
            <a:r>
              <a:rPr lang="uk-UA" dirty="0" err="1" smtClean="0">
                <a:solidFill>
                  <a:srgbClr val="002060"/>
                </a:solidFill>
              </a:rPr>
              <a:t>Ізопериметричні</a:t>
            </a:r>
            <a:r>
              <a:rPr lang="uk-UA" dirty="0" smtClean="0">
                <a:solidFill>
                  <a:srgbClr val="002060"/>
                </a:solidFill>
              </a:rPr>
              <a:t> задачі. Задача Дідо. Приклади</a:t>
            </a:r>
            <a:endParaRPr lang="uk-UA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43000"/>
          </a:xfrm>
        </p:spPr>
        <p:txBody>
          <a:bodyPr>
            <a:noAutofit/>
          </a:bodyPr>
          <a:lstStyle/>
          <a:p>
            <a:r>
              <a:rPr lang="uk-UA" sz="3600" dirty="0"/>
              <a:t>Порядок розв’язання </a:t>
            </a:r>
            <a:r>
              <a:rPr lang="uk-UA" sz="3600" dirty="0" err="1"/>
              <a:t>ізопериметричної</a:t>
            </a:r>
            <a:r>
              <a:rPr lang="uk-UA" sz="3600" dirty="0"/>
              <a:t> </a:t>
            </a:r>
            <a:r>
              <a:rPr lang="uk-UA" sz="3600" dirty="0" smtClean="0"/>
              <a:t>задачі</a:t>
            </a:r>
            <a:endParaRPr lang="uk-UA" sz="36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23000"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70" y="1628800"/>
            <a:ext cx="9123460" cy="36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7295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1143000"/>
          </a:xfrm>
        </p:spPr>
        <p:txBody>
          <a:bodyPr>
            <a:noAutofit/>
          </a:bodyPr>
          <a:lstStyle/>
          <a:p>
            <a:r>
              <a:rPr lang="uk-UA" sz="3600" dirty="0"/>
              <a:t>Порядок розв’язання </a:t>
            </a:r>
            <a:r>
              <a:rPr lang="uk-UA" sz="3600" dirty="0" err="1"/>
              <a:t>ізопериметричної</a:t>
            </a:r>
            <a:r>
              <a:rPr lang="uk-UA" sz="3600" dirty="0"/>
              <a:t> </a:t>
            </a:r>
            <a:r>
              <a:rPr lang="uk-UA" sz="3600" dirty="0" smtClean="0"/>
              <a:t>задачі</a:t>
            </a:r>
            <a:endParaRPr lang="uk-UA" sz="36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17000"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58" y="1772816"/>
            <a:ext cx="9121542" cy="345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65068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uk-UA" dirty="0" smtClean="0"/>
              <a:t>Постановка задачі. Лема 1</a:t>
            </a:r>
            <a:endParaRPr lang="uk-UA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 dirty="0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863272"/>
              </p:ext>
            </p:extLst>
          </p:nvPr>
        </p:nvGraphicFramePr>
        <p:xfrm>
          <a:off x="995363" y="980728"/>
          <a:ext cx="6843712" cy="2035175"/>
        </p:xfrm>
        <a:graphic>
          <a:graphicData uri="http://schemas.openxmlformats.org/presentationml/2006/ole">
            <p:oleObj spid="_x0000_s1037" name="Equation" r:id="rId5" imgW="3429000" imgH="1015920" progId="">
              <p:embed/>
            </p:oleObj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-29000" contras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124" y="3068960"/>
            <a:ext cx="902970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Лема 2</a:t>
            </a:r>
            <a:endParaRPr lang="uk-UA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124074"/>
            <a:ext cx="9144000" cy="288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74541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Теорема</a:t>
            </a:r>
            <a:endParaRPr lang="uk-UA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3" y="2219324"/>
            <a:ext cx="9134475" cy="272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66222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4700"/>
                    </a14:imgEffect>
                    <a14:imgEffect>
                      <a14:brightnessContrast bright="-21000"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47467"/>
            <a:ext cx="9144000" cy="690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7023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colorTemperature colorTemp="4700"/>
                    </a14:imgEffect>
                    <a14:imgEffect>
                      <a14:brightnessContrast bright="-14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51140" y="0"/>
            <a:ext cx="924628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6658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31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8" y="188640"/>
            <a:ext cx="8968720" cy="640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2000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23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55432"/>
            <a:ext cx="8460432" cy="670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-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1881" y="2996952"/>
            <a:ext cx="38576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99585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21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043113"/>
            <a:ext cx="9144000" cy="29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Узагальнення </a:t>
            </a:r>
            <a:r>
              <a:rPr lang="uk-UA" sz="3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ізопериметричної</a:t>
            </a:r>
            <a:r>
              <a:rPr lang="uk-UA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задачі</a:t>
            </a:r>
            <a:endParaRPr lang="ru-RU" sz="3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375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40</Words>
  <Application>Microsoft Office PowerPoint</Application>
  <PresentationFormat>Экран (4:3)</PresentationFormat>
  <Paragraphs>9</Paragraphs>
  <Slides>11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Equation</vt:lpstr>
      <vt:lpstr>Тема 4 Умовний екстремум</vt:lpstr>
      <vt:lpstr>Постановка задачі. Лема 1</vt:lpstr>
      <vt:lpstr>Лема 2</vt:lpstr>
      <vt:lpstr>Теорема</vt:lpstr>
      <vt:lpstr>Слайд 5</vt:lpstr>
      <vt:lpstr>Слайд 6</vt:lpstr>
      <vt:lpstr>Слайд 7</vt:lpstr>
      <vt:lpstr>Слайд 8</vt:lpstr>
      <vt:lpstr>Узагальнення ізопериметричної задачі</vt:lpstr>
      <vt:lpstr>Порядок розв’язання ізопериметричної задачі</vt:lpstr>
      <vt:lpstr>Порядок розв’язання ізопериметричної задачі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Матвиенко</dc:creator>
  <cp:lastModifiedBy>oleg</cp:lastModifiedBy>
  <cp:revision>46</cp:revision>
  <dcterms:created xsi:type="dcterms:W3CDTF">2018-09-26T17:41:09Z</dcterms:created>
  <dcterms:modified xsi:type="dcterms:W3CDTF">2021-10-06T09:31:49Z</dcterms:modified>
</cp:coreProperties>
</file>