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gxf5Y/gPPCb5YCAfzBC7rT1+Np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GillSa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6" name="Google Shape;26;p20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20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/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" type="body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showMasterSp="0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2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39" name="Google Shape;39;p22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23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47" name="Google Shape;47;p23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23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" name="Google Shape;49;p23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showMasterSp="0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7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83" name="Google Shape;83;p28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28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2743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5" name="Google Shape;85;p28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28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28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1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19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9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1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1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9" name="Google Shape;19;p19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Relationship Id="rId4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/>
        </p:nvSpPr>
        <p:spPr>
          <a:xfrm>
            <a:off x="2857500" y="4714875"/>
            <a:ext cx="27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ЛЕКЦІЯ </a:t>
            </a:r>
            <a:r>
              <a:rPr b="1" lang="uk-UA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3214678" y="5357826"/>
            <a:ext cx="27146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Лекція 6</a:t>
            </a:r>
            <a:endParaRPr b="0" i="0" sz="2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2071670" y="1928802"/>
            <a:ext cx="50006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4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КРИПТОГРАФІЯ</a:t>
            </a:r>
            <a:endParaRPr b="1" i="0" sz="4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s\Downloads\Крипт\Л9-10.jpg" id="154" name="Google Shape;15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00" y="714356"/>
            <a:ext cx="8143900" cy="3823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s\Downloads\Крипт\Л9-11.jpg"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8" y="1428736"/>
            <a:ext cx="8029756" cy="2571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s\Downloads\Крипт\Л9-12.jpg"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8" y="428603"/>
            <a:ext cx="8072462" cy="4722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s\Downloads\Крипт\Л9-13.jpg" id="169" name="Google Shape;1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7" y="857232"/>
            <a:ext cx="8072463" cy="47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s\Downloads\Крипт\Л9-14.jpg" id="174" name="Google Shape;1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604" y="0"/>
            <a:ext cx="6858048" cy="6809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s\Downloads\Крипт\Л9-15.jpg" id="179" name="Google Shape;1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103" y="214290"/>
            <a:ext cx="8142897" cy="39290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s\Downloads\Крипт\Л9-16.jpg" id="180" name="Google Shape;18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538" y="4203594"/>
            <a:ext cx="7929618" cy="2654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s\Downloads\Крипт\Л9-17.jpg" id="185" name="Google Shape;1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552" y="642918"/>
            <a:ext cx="7986448" cy="4929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s\Downloads\Крипт\Л9-18.jpg" id="190" name="Google Shape;1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00" y="714356"/>
            <a:ext cx="7957037" cy="428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/>
        </p:nvSpPr>
        <p:spPr>
          <a:xfrm>
            <a:off x="2857500" y="2571750"/>
            <a:ext cx="3786188" cy="1077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ДЯКУЮ ЗА УВАГУ!</a:t>
            </a:r>
            <a:endParaRPr b="1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457200" y="2643182"/>
            <a:ext cx="8229600" cy="3681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40"/>
              <a:buNone/>
            </a:pPr>
            <a:r>
              <a:rPr b="1" lang="uk-UA" sz="4800">
                <a:latin typeface="Times New Roman"/>
                <a:ea typeface="Times New Roman"/>
                <a:cs typeface="Times New Roman"/>
                <a:sym typeface="Times New Roman"/>
              </a:rPr>
              <a:t>КРИПТОГРАФІЯ НА ЕЛІПТИЧНИХ КРИВИХ 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s\Downloads\Крипт\Л9-1.jpg" id="117" name="Google Shape;1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414" y="78682"/>
            <a:ext cx="7643866" cy="6779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s\Downloads\Крипт\Л9-2.jpg"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00" y="1428736"/>
            <a:ext cx="8143900" cy="3312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s\Downloads\Крипт\Л9-3.jpg"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00" y="857232"/>
            <a:ext cx="8038321" cy="4500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s\Downloads\Крипт\Л9-4.jpg" id="132" name="Google Shape;1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52" y="0"/>
            <a:ext cx="7429552" cy="35368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s\Downloads\Крипт\Л9-5.jpg" id="133" name="Google Shape;13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0430" y="3406784"/>
            <a:ext cx="3531139" cy="3451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s\Downloads\Крипт\Л9-6.jpg" id="138" name="Google Shape;13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7" y="754980"/>
            <a:ext cx="8072463" cy="5240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s\Downloads\Крипт\Л9-7.jpg" id="143" name="Google Shape;1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7" y="500042"/>
            <a:ext cx="8072463" cy="12734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s\Downloads\Крипт\Л9-8.jpg" id="144" name="Google Shape;14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9464" y="1928802"/>
            <a:ext cx="8004536" cy="3929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s\Downloads\Крипт\Л9-9.jpg" id="149" name="Google Shape;14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00" y="1000108"/>
            <a:ext cx="8143900" cy="3777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олнцестояние">
  <a:themeElements>
    <a:clrScheme name="Солнцестояние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2012-10-22T19:56:09Z</dcterms:created>
  <dc:creator>Vadim</dc:creator>
</cp:coreProperties>
</file>