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7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21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34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0851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444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4229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595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971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75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24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8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45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984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35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95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57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25.04.2019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92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6C28F-B418-47C6-8F4A-01F1B2D5D3FD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9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  <p:sldLayoutId id="2147483980" r:id="rId13"/>
    <p:sldLayoutId id="2147483981" r:id="rId14"/>
    <p:sldLayoutId id="2147483982" r:id="rId15"/>
    <p:sldLayoutId id="21474839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Алиса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Рындина Алена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9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на проект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СОЗДАТЬ </a:t>
            </a:r>
            <a:r>
              <a:rPr lang="ru-RU" dirty="0" smtClean="0"/>
              <a:t>НОВЫЕ НАВЫКИ В АЛИСЕ</a:t>
            </a:r>
            <a:r>
              <a:rPr lang="ru-RU" dirty="0" smtClean="0"/>
              <a:t>(С </a:t>
            </a:r>
            <a:r>
              <a:rPr lang="ru-RU" dirty="0"/>
              <a:t>ПОМОЩЬЮ БИБЛИОТЕКИ </a:t>
            </a:r>
            <a:r>
              <a:rPr lang="en-US" dirty="0"/>
              <a:t>FLASK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5763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FLASK</a:t>
            </a:r>
            <a:r>
              <a:rPr lang="ru-RU" dirty="0" smtClean="0"/>
              <a:t> – библиотека для создания сайта</a:t>
            </a:r>
          </a:p>
          <a:p>
            <a:r>
              <a:rPr lang="ru-RU" dirty="0" smtClean="0"/>
              <a:t>Работа </a:t>
            </a:r>
            <a:r>
              <a:rPr lang="ru-RU" dirty="0" smtClean="0"/>
              <a:t>с различными </a:t>
            </a:r>
            <a:r>
              <a:rPr lang="en-US" dirty="0" smtClean="0"/>
              <a:t>API</a:t>
            </a:r>
            <a:r>
              <a:rPr lang="ru-RU" dirty="0" smtClean="0"/>
              <a:t>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144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 по географии.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65953"/>
            <a:ext cx="4183062" cy="3670707"/>
          </a:xfrm>
        </p:spPr>
      </p:pic>
      <p:sp>
        <p:nvSpPr>
          <p:cNvPr id="9" name="Объект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Один из новых навыков </a:t>
            </a:r>
            <a:r>
              <a:rPr lang="en-US" dirty="0" smtClean="0"/>
              <a:t>“</a:t>
            </a:r>
            <a:r>
              <a:rPr lang="ru-RU" dirty="0" smtClean="0"/>
              <a:t>Тест по географии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584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Переводчик.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164704"/>
            <a:ext cx="4183062" cy="3873205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Один из новых навыков </a:t>
            </a:r>
            <a:r>
              <a:rPr lang="en-US" dirty="0" smtClean="0"/>
              <a:t>“</a:t>
            </a:r>
            <a:r>
              <a:rPr lang="ru-RU" dirty="0" smtClean="0"/>
              <a:t>Переводчик</a:t>
            </a:r>
            <a:r>
              <a:rPr lang="en-US" dirty="0" smtClean="0"/>
              <a:t>”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943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Диалог.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79" y="2160588"/>
            <a:ext cx="4112830" cy="3881437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Один из новых навыков </a:t>
            </a:r>
            <a:r>
              <a:rPr lang="en-US" dirty="0" smtClean="0"/>
              <a:t>“</a:t>
            </a:r>
            <a:r>
              <a:rPr lang="ru-RU" dirty="0" smtClean="0"/>
              <a:t>Диалог</a:t>
            </a:r>
            <a:r>
              <a:rPr lang="en-US" dirty="0" smtClean="0"/>
              <a:t>”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845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2298357"/>
          </a:xfrm>
        </p:spPr>
        <p:txBody>
          <a:bodyPr/>
          <a:lstStyle/>
          <a:p>
            <a:r>
              <a:rPr lang="ru-RU" dirty="0" smtClean="0"/>
              <a:t>Использованные библиотеки.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66805" y="3220995"/>
            <a:ext cx="8596668" cy="2672086"/>
          </a:xfrm>
        </p:spPr>
        <p:txBody>
          <a:bodyPr>
            <a:normAutofit/>
          </a:bodyPr>
          <a:lstStyle/>
          <a:p>
            <a:r>
              <a:rPr lang="en-US" sz="3200" b="1" cap="all" dirty="0" smtClean="0"/>
              <a:t>FLASK</a:t>
            </a:r>
            <a:r>
              <a:rPr lang="ru-RU" sz="3200" b="1" cap="all" dirty="0" smtClean="0"/>
              <a:t>.</a:t>
            </a:r>
            <a:endParaRPr lang="ru-RU" sz="3200" b="1" cap="all" dirty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1754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67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Аспект</vt:lpstr>
      <vt:lpstr>Алиса. </vt:lpstr>
      <vt:lpstr>Задание на проект</vt:lpstr>
      <vt:lpstr>Технологии</vt:lpstr>
      <vt:lpstr>Тест по географии.</vt:lpstr>
      <vt:lpstr>Переводчик.</vt:lpstr>
      <vt:lpstr>Диалог.</vt:lpstr>
      <vt:lpstr>Использованные библиотеки.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 по географии</dc:title>
  <dc:creator>Яндекс Лицей</dc:creator>
  <cp:lastModifiedBy>Яндекс Лицей</cp:lastModifiedBy>
  <cp:revision>8</cp:revision>
  <dcterms:created xsi:type="dcterms:W3CDTF">2018-12-17T14:27:30Z</dcterms:created>
  <dcterms:modified xsi:type="dcterms:W3CDTF">2019-04-25T14:16:23Z</dcterms:modified>
</cp:coreProperties>
</file>