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98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01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36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86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08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967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695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7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85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0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45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14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56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06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3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7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52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 по географии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Рындина Алёна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5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Проверить знания с помощью теста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6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PyQt5 – </a:t>
            </a:r>
            <a:r>
              <a:rPr lang="ru-RU" dirty="0" smtClean="0"/>
              <a:t>для разработки </a:t>
            </a:r>
            <a:r>
              <a:rPr lang="ru-RU" dirty="0" smtClean="0"/>
              <a:t>интерфейса</a:t>
            </a:r>
          </a:p>
          <a:p>
            <a:r>
              <a:rPr lang="ru-RU" dirty="0" smtClean="0"/>
              <a:t>Работа с файлом</a:t>
            </a:r>
          </a:p>
          <a:p>
            <a:r>
              <a:rPr lang="ru-RU" dirty="0" smtClean="0"/>
              <a:t>Работ</a:t>
            </a:r>
            <a:r>
              <a:rPr lang="ru-RU" dirty="0" smtClean="0"/>
              <a:t>а с изображением</a:t>
            </a:r>
          </a:p>
          <a:p>
            <a:r>
              <a:rPr lang="ru-RU" dirty="0" smtClean="0"/>
              <a:t>Работа в </a:t>
            </a:r>
            <a:r>
              <a:rPr lang="en-US" dirty="0" smtClean="0"/>
              <a:t>designer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5" y="2160588"/>
            <a:ext cx="3804617" cy="3881437"/>
          </a:xfrm>
        </p:spPr>
      </p:pic>
      <p:sp>
        <p:nvSpPr>
          <p:cNvPr id="9" name="Объект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Дизайн был разработан в </a:t>
            </a:r>
            <a:r>
              <a:rPr lang="en-US" dirty="0" err="1" smtClean="0"/>
              <a:t>disigner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8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9" y="2160588"/>
            <a:ext cx="3345349" cy="388143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Дизайн теста.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3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 результаты записываются в файл.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760680"/>
            <a:ext cx="4184650" cy="2681253"/>
          </a:xfrm>
        </p:spPr>
      </p:pic>
    </p:spTree>
    <p:extLst>
      <p:ext uri="{BB962C8B-B14F-4D97-AF65-F5344CB8AC3E}">
        <p14:creationId xmlns:p14="http://schemas.microsoft.com/office/powerpoint/2010/main" val="20094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2298357"/>
          </a:xfrm>
        </p:spPr>
        <p:txBody>
          <a:bodyPr/>
          <a:lstStyle/>
          <a:p>
            <a:r>
              <a:rPr lang="ru-RU" dirty="0" smtClean="0"/>
              <a:t>Использованные библиотеки.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3369276"/>
            <a:ext cx="8596668" cy="2672086"/>
          </a:xfrm>
        </p:spPr>
        <p:txBody>
          <a:bodyPr>
            <a:normAutofit/>
          </a:bodyPr>
          <a:lstStyle/>
          <a:p>
            <a:r>
              <a:rPr lang="en-US" sz="3200" dirty="0"/>
              <a:t>PyQt5</a:t>
            </a:r>
            <a:r>
              <a:rPr lang="en-US" sz="3200" b="1" dirty="0"/>
              <a:t>,</a:t>
            </a:r>
            <a:r>
              <a:rPr lang="en-US" sz="3200" dirty="0"/>
              <a:t>uic</a:t>
            </a:r>
            <a:r>
              <a:rPr lang="en-US" sz="3200" b="1" dirty="0"/>
              <a:t>,</a:t>
            </a:r>
            <a:r>
              <a:rPr lang="en-US" sz="3200" dirty="0"/>
              <a:t>PyQt5.QtWidgets</a:t>
            </a:r>
            <a:r>
              <a:rPr lang="en-US" sz="3200" b="1" dirty="0"/>
              <a:t>,</a:t>
            </a:r>
            <a:r>
              <a:rPr lang="en-US" sz="3200" dirty="0"/>
              <a:t>QApplication,QWidget,QMainWindow, </a:t>
            </a:r>
            <a:r>
              <a:rPr lang="en-US" sz="3200" dirty="0" err="1"/>
              <a:t>QInputDialog,QMessageBox</a:t>
            </a:r>
            <a:r>
              <a:rPr lang="en-US" sz="3200" b="1" dirty="0"/>
              <a:t>, </a:t>
            </a:r>
            <a:r>
              <a:rPr lang="en-US" sz="3200" dirty="0"/>
              <a:t>PyQt5.QtGui </a:t>
            </a:r>
            <a:r>
              <a:rPr lang="en-US" sz="3200" b="1" dirty="0"/>
              <a:t>, </a:t>
            </a:r>
            <a:r>
              <a:rPr lang="en-US" sz="3200" dirty="0" err="1"/>
              <a:t>QPixmap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7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57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Тест по географии</vt:lpstr>
      <vt:lpstr>Задание на проект</vt:lpstr>
      <vt:lpstr>Технологии</vt:lpstr>
      <vt:lpstr>Скриншоты</vt:lpstr>
      <vt:lpstr>Дизайн</vt:lpstr>
      <vt:lpstr>Скриншоты</vt:lpstr>
      <vt:lpstr>Использованные библиотеки.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по географии</dc:title>
  <dc:creator>Яндекс Лицей</dc:creator>
  <cp:lastModifiedBy>Яндекс Лицей</cp:lastModifiedBy>
  <cp:revision>2</cp:revision>
  <dcterms:created xsi:type="dcterms:W3CDTF">2018-12-17T14:27:30Z</dcterms:created>
  <dcterms:modified xsi:type="dcterms:W3CDTF">2018-12-17T14:40:57Z</dcterms:modified>
</cp:coreProperties>
</file>