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26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30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1421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479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53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44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088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63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62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8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50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85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69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06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19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7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C28F-B418-47C6-8F4A-01F1B2D5D3F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7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Арканоид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Рындина </a:t>
            </a:r>
            <a:r>
              <a:rPr lang="ru-RU" dirty="0" smtClean="0"/>
              <a:t>Алена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5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на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cap="all" dirty="0"/>
              <a:t>создать игру по типу «</a:t>
            </a:r>
            <a:r>
              <a:rPr lang="ru-RU" b="1" cap="all" dirty="0" err="1"/>
              <a:t>Арканоид</a:t>
            </a:r>
            <a:r>
              <a:rPr lang="ru-RU" b="1" cap="all" dirty="0"/>
              <a:t>», с помощью библиотеки </a:t>
            </a:r>
            <a:r>
              <a:rPr lang="en-US" b="1" cap="all" dirty="0" err="1"/>
              <a:t>pygame</a:t>
            </a:r>
            <a:r>
              <a:rPr lang="ru-RU" b="1" cap="all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6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r>
              <a:rPr lang="en-US" dirty="0" smtClean="0"/>
              <a:t> – </a:t>
            </a:r>
            <a:r>
              <a:rPr lang="ru-RU" dirty="0" smtClean="0"/>
              <a:t>библиотека для создания игр</a:t>
            </a:r>
            <a:endParaRPr lang="ru-RU" dirty="0" smtClean="0"/>
          </a:p>
          <a:p>
            <a:r>
              <a:rPr lang="ru-RU" dirty="0" smtClean="0"/>
              <a:t>Работа с </a:t>
            </a:r>
            <a:r>
              <a:rPr lang="ru-RU" dirty="0" smtClean="0"/>
              <a:t>анимацией</a:t>
            </a:r>
            <a:endParaRPr lang="ru-RU" dirty="0" smtClean="0"/>
          </a:p>
          <a:p>
            <a:r>
              <a:rPr lang="ru-RU" dirty="0" smtClean="0"/>
              <a:t>Работа с изображением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4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" t="12645" r="13568" b="1"/>
          <a:stretch/>
        </p:blipFill>
        <p:spPr>
          <a:xfrm>
            <a:off x="677863" y="2160589"/>
            <a:ext cx="4582689" cy="3535847"/>
          </a:xfrm>
        </p:spPr>
      </p:pic>
      <p:sp>
        <p:nvSpPr>
          <p:cNvPr id="9" name="Объект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Дизайн игры.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58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48" y="2160588"/>
            <a:ext cx="3236891" cy="3881437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Для более удобного использования программы, создана конфигурация.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3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34828"/>
            <a:ext cx="4183062" cy="3332956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3162661"/>
            <a:ext cx="4184650" cy="1877290"/>
          </a:xfrm>
        </p:spPr>
      </p:pic>
    </p:spTree>
    <p:extLst>
      <p:ext uri="{BB962C8B-B14F-4D97-AF65-F5344CB8AC3E}">
        <p14:creationId xmlns:p14="http://schemas.microsoft.com/office/powerpoint/2010/main" val="200943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2298357"/>
          </a:xfrm>
        </p:spPr>
        <p:txBody>
          <a:bodyPr/>
          <a:lstStyle/>
          <a:p>
            <a:r>
              <a:rPr lang="ru-RU" dirty="0" smtClean="0"/>
              <a:t>Использованные библиотеки.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66805" y="3220995"/>
            <a:ext cx="8596668" cy="2672086"/>
          </a:xfrm>
        </p:spPr>
        <p:txBody>
          <a:bodyPr>
            <a:normAutofit/>
          </a:bodyPr>
          <a:lstStyle/>
          <a:p>
            <a:r>
              <a:rPr lang="en-US" sz="3200" b="1" cap="all" dirty="0" err="1" smtClean="0">
                <a:latin typeface="Candara" panose="020E0502030303020204" pitchFamily="34" charset="0"/>
              </a:rPr>
              <a:t>Pygame</a:t>
            </a:r>
            <a:r>
              <a:rPr lang="en-US" sz="3200" b="1" cap="all" dirty="0" smtClean="0">
                <a:latin typeface="Candara" panose="020E0502030303020204" pitchFamily="34" charset="0"/>
              </a:rPr>
              <a:t> </a:t>
            </a:r>
            <a:r>
              <a:rPr lang="ru-RU" sz="3200" b="1" cap="all" dirty="0" smtClean="0">
                <a:latin typeface="Candara" panose="020E0502030303020204" pitchFamily="34" charset="0"/>
              </a:rPr>
              <a:t>и </a:t>
            </a:r>
            <a:r>
              <a:rPr lang="en-US" sz="3200" b="1" cap="all" dirty="0">
                <a:latin typeface="Candara" panose="020E0502030303020204" pitchFamily="34" charset="0"/>
              </a:rPr>
              <a:t>random</a:t>
            </a:r>
            <a:r>
              <a:rPr lang="ru-RU" sz="3200" b="1" cap="all" dirty="0"/>
              <a:t>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175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54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Candara</vt:lpstr>
      <vt:lpstr>Trebuchet MS</vt:lpstr>
      <vt:lpstr>Wingdings 3</vt:lpstr>
      <vt:lpstr>Грань</vt:lpstr>
      <vt:lpstr>Арканоид</vt:lpstr>
      <vt:lpstr>Задание на проект</vt:lpstr>
      <vt:lpstr>Технологии</vt:lpstr>
      <vt:lpstr>Скриншоты</vt:lpstr>
      <vt:lpstr>Код.</vt:lpstr>
      <vt:lpstr>Скриншоты</vt:lpstr>
      <vt:lpstr>Использованные библиотеки.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 по географии</dc:title>
  <dc:creator>Яндекс Лицей</dc:creator>
  <cp:lastModifiedBy>Яндекс Лицей</cp:lastModifiedBy>
  <cp:revision>4</cp:revision>
  <dcterms:created xsi:type="dcterms:W3CDTF">2018-12-17T14:27:30Z</dcterms:created>
  <dcterms:modified xsi:type="dcterms:W3CDTF">2019-02-11T14:03:00Z</dcterms:modified>
</cp:coreProperties>
</file>