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7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0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89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71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5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4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0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C28F-B418-47C6-8F4A-01F1B2D5D3FD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по продаже недвижимости.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Рындина 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САЙТ </a:t>
            </a:r>
            <a:r>
              <a:rPr lang="ru-RU" dirty="0"/>
              <a:t>ПО ПРОДАЖЕ НЕДВИЖИМОСТИ С ВОЗМОЖНОСТЬ РЕГЕСТРИРОВАТЬ КАК ПОЛЬЗОВАТЕЛЕЙ ТАК И РИЕЛТОРОВ (С ПОМОЩЬЮ БИБЛИОТЕКИ </a:t>
            </a:r>
            <a:r>
              <a:rPr lang="en-US" dirty="0"/>
              <a:t>FLASK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ru-RU" dirty="0" smtClean="0"/>
              <a:t> – библиотека для создания сайта</a:t>
            </a:r>
          </a:p>
          <a:p>
            <a:r>
              <a:rPr lang="ru-RU" dirty="0" smtClean="0"/>
              <a:t>Работа с базой данных.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37630"/>
            <a:ext cx="4183062" cy="3327352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Дизайн </a:t>
            </a:r>
            <a:r>
              <a:rPr lang="ru-RU" dirty="0" smtClean="0"/>
              <a:t>сайта(авторизация).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84" y="2160588"/>
            <a:ext cx="1720420" cy="38814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Форма для загрузки объявления.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0" y="2160588"/>
            <a:ext cx="4066267" cy="3881437"/>
          </a:xfrm>
        </p:spPr>
      </p:pic>
    </p:spTree>
    <p:extLst>
      <p:ext uri="{BB962C8B-B14F-4D97-AF65-F5344CB8AC3E}">
        <p14:creationId xmlns:p14="http://schemas.microsoft.com/office/powerpoint/2010/main" val="39683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298357"/>
          </a:xfrm>
        </p:spPr>
        <p:txBody>
          <a:bodyPr/>
          <a:lstStyle/>
          <a:p>
            <a:r>
              <a:rPr lang="ru-RU" dirty="0" smtClean="0"/>
              <a:t>Использованные библиотеки.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805" y="3220995"/>
            <a:ext cx="8596668" cy="2672086"/>
          </a:xfrm>
        </p:spPr>
        <p:txBody>
          <a:bodyPr>
            <a:normAutofit/>
          </a:bodyPr>
          <a:lstStyle/>
          <a:p>
            <a:r>
              <a:rPr lang="en-US" sz="3200" b="1" cap="all" dirty="0" smtClean="0"/>
              <a:t>FLASK</a:t>
            </a:r>
            <a:r>
              <a:rPr lang="ru-RU" sz="3200" b="1" cap="all" dirty="0" smtClean="0"/>
              <a:t>.</a:t>
            </a:r>
            <a:endParaRPr lang="ru-RU" sz="3200" b="1" cap="all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7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61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Сайт по продаже недвижимости. </vt:lpstr>
      <vt:lpstr>Задание на проект</vt:lpstr>
      <vt:lpstr>Технологии</vt:lpstr>
      <vt:lpstr>Скриншоты</vt:lpstr>
      <vt:lpstr>Скриншоты</vt:lpstr>
      <vt:lpstr>Код.</vt:lpstr>
      <vt:lpstr>Использованные библиотеки.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географии</dc:title>
  <dc:creator>Яндекс Лицей</dc:creator>
  <cp:lastModifiedBy>Яндекс Лицей</cp:lastModifiedBy>
  <cp:revision>6</cp:revision>
  <dcterms:created xsi:type="dcterms:W3CDTF">2018-12-17T14:27:30Z</dcterms:created>
  <dcterms:modified xsi:type="dcterms:W3CDTF">2019-03-07T15:12:55Z</dcterms:modified>
</cp:coreProperties>
</file>